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revisionInfo.xml" ContentType="application/vnd.ms-powerpoint.revisioninfo+xml"/>
  <Override PartName="/ppt/changesInfos/changesInfo1.xml" ContentType="application/vnd.ms-powerpoint.changes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notesMasterIdLst>
    <p:notesMasterId r:id="rId4"/>
  </p:notesMasterIdLst>
  <p:handoutMasterIdLst>
    <p:handoutMasterId r:id="rId5"/>
  </p:handoutMasterIdLst>
  <p:sldIdLst>
    <p:sldId id="281" r:id="rId2"/>
    <p:sldId id="282" r:id="rId3"/>
  </p:sldIdLst>
  <p:sldSz cx="6858000" cy="9906000" type="A4"/>
  <p:notesSz cx="6797675" cy="9926638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5EBDE"/>
    <a:srgbClr val="109F96"/>
    <a:srgbClr val="F2F2F2"/>
    <a:srgbClr val="1B75BC"/>
    <a:srgbClr val="084F9A"/>
    <a:srgbClr val="009175"/>
    <a:srgbClr val="0054A6"/>
    <a:srgbClr val="008F77"/>
    <a:srgbClr val="098C74"/>
    <a:srgbClr val="088A7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7A913BF-2EB3-749A-1401-5E86D51E4AC0}" v="609" dt="2020-01-31T05:16:20.335"/>
    <p1510:client id="{31B60657-8D5E-8F1B-89D1-C082222FBFCB}" v="32" dt="2020-01-31T05:47:39.870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7E9639D4-E3E2-4D34-9284-5A2195B3D0D7}" styleName="Light Style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  <a:top>
            <a:lnRef idx="1">
              <a:schemeClr val="tx1"/>
            </a:lnRef>
          </a:top>
          <a:bottom>
            <a:lnRef idx="1">
              <a:schemeClr val="tx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tx1"/>
            </a:lnRef>
          </a:top>
          <a:bottom>
            <a:lnRef idx="1">
              <a:schemeClr val="tx1"/>
            </a:lnRef>
          </a:bottom>
        </a:tcBdr>
      </a:tcStyle>
    </a:band1H>
    <a:band1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1V>
    <a:band2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tx1"/>
        </a:fillRef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C083E6E3-FA7D-4D7B-A595-EF9225AFEA82}" styleName="Light Style 1 - Accent 3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  <a:tblStyle styleId="{D27102A9-8310-4765-A935-A1911B00CA55}" styleName="Light Style 1 - Accent 4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4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4"/>
              </a:solidFill>
            </a:ln>
          </a:bottom>
        </a:tcBdr>
        <a:fill>
          <a:noFill/>
        </a:fill>
      </a:tcStyle>
    </a:firstRow>
  </a:tblStyle>
  <a:tblStyle styleId="{0E3FDE45-AF77-4B5C-9715-49D594BDF05E}" styleName="Light Style 1 - Accent 2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2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2"/>
              </a:solidFill>
            </a:ln>
          </a:bottom>
        </a:tcBdr>
        <a:fill>
          <a:noFill/>
        </a:fill>
      </a:tcStyle>
    </a:firstRow>
  </a:tblStyle>
  <a:tblStyle styleId="{5DA37D80-6434-44D0-A028-1B22A696006F}" styleName="Light Style 3 - Accent 2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 w="12700" cmpd="sng">
              <a:solidFill>
                <a:schemeClr val="accent2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20000"/>
            </a:schemeClr>
          </a:solidFill>
        </a:fill>
      </a:tcStyle>
    </a:band1H>
    <a:band1V>
      <a:tcStyle>
        <a:tcBdr/>
        <a:fill>
          <a:solidFill>
            <a:schemeClr val="accent2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2"/>
              </a:solidFill>
            </a:ln>
          </a:bottom>
        </a:tcBdr>
        <a:fill>
          <a:noFill/>
        </a:fill>
      </a:tcStyle>
    </a:firstRow>
  </a:tblStyle>
  <a:tblStyle styleId="{8A107856-5554-42FB-B03E-39F5DBC370BA}" styleName="Medium Style 4 - Accent 2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 w="12700" cmpd="sng">
              <a:solidFill>
                <a:schemeClr val="accent2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2"/>
              </a:solidFill>
            </a:ln>
          </a:top>
        </a:tcBdr>
        <a:fill>
          <a:solidFill>
            <a:schemeClr val="accent2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2">
              <a:tint val="20000"/>
            </a:schemeClr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72833802-FEF1-4C79-8D5D-14CF1EAF98D9}" styleName="Light Style 2 - Accent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</a:tcStyle>
    </a:band1H>
    <a:band1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1V>
    <a:band2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2"/>
        </a:fillRef>
      </a:tcStyle>
    </a:firstRow>
  </a:tblStyle>
  <a:tblStyle styleId="{9DCAF9ED-07DC-4A11-8D7F-57B35C25682E}" styleName="Medium Style 1 - Accent 2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2">
              <a:tint val="20000"/>
            </a:schemeClr>
          </a:solidFill>
        </a:fill>
      </a:tcStyle>
    </a:band1H>
    <a:band1V>
      <a:tcStyle>
        <a:tcBdr/>
        <a:fill>
          <a:solidFill>
            <a:schemeClr val="accent2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Row>
  </a:tblStyle>
  <a:tblStyle styleId="{69012ECD-51FC-41F1-AA8D-1B2483CD663E}" styleName="淺色樣式 2 - 輔色 1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</a:tcStyle>
    </a:band1H>
    <a:band1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1V>
    <a:band2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1"/>
        </a:fillRef>
      </a:tcStyle>
    </a:firstRow>
  </a:tblStyle>
  <a:tblStyle styleId="{0505E3EF-67EA-436B-97B2-0124C06EBD24}" styleName="中等深淺樣式 4 - 輔色 3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3"/>
              </a:solidFill>
            </a:ln>
          </a:top>
        </a:tcBdr>
        <a:fill>
          <a:solidFill>
            <a:schemeClr val="accent3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3">
              <a:tint val="20000"/>
            </a:schemeClr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2941" autoAdjust="0"/>
    <p:restoredTop sz="94660"/>
  </p:normalViewPr>
  <p:slideViewPr>
    <p:cSldViewPr snapToGrid="0">
      <p:cViewPr>
        <p:scale>
          <a:sx n="100" d="100"/>
          <a:sy n="100" d="100"/>
        </p:scale>
        <p:origin x="72" y="-195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85" d="100"/>
          <a:sy n="85" d="100"/>
        </p:scale>
        <p:origin x="3804" y="84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13" Type="http://schemas.microsoft.com/office/2015/10/relationships/revisionInfo" Target="revisionInfo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12" Type="http://schemas.microsoft.com/office/2016/11/relationships/changesInfo" Target="changesInfos/changesInfo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handoutMaster" Target="handoutMasters/handoutMaster1.xml"/><Relationship Id="rId4" Type="http://schemas.openxmlformats.org/officeDocument/2006/relationships/notesMaster" Target="notesMasters/notesMaster1.xml"/><Relationship Id="rId9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Luna LAU" userId="S::lunalau@hkpc.org::9eddd9c0-f5df-438b-97a6-b272adbbaef8" providerId="AD" clId="Web-{17A913BF-2EB3-749A-1401-5E86D51E4AC0}"/>
    <pc:docChg chg="modSld">
      <pc:chgData name="Luna LAU" userId="S::lunalau@hkpc.org::9eddd9c0-f5df-438b-97a6-b272adbbaef8" providerId="AD" clId="Web-{17A913BF-2EB3-749A-1401-5E86D51E4AC0}" dt="2020-01-31T05:16:20.179" v="598" actId="20577"/>
      <pc:docMkLst>
        <pc:docMk/>
      </pc:docMkLst>
      <pc:sldChg chg="addSp delSp modSp">
        <pc:chgData name="Luna LAU" userId="S::lunalau@hkpc.org::9eddd9c0-f5df-438b-97a6-b272adbbaef8" providerId="AD" clId="Web-{17A913BF-2EB3-749A-1401-5E86D51E4AC0}" dt="2020-01-31T05:12:50.474" v="557" actId="20577"/>
        <pc:sldMkLst>
          <pc:docMk/>
          <pc:sldMk cId="3341653478" sldId="278"/>
        </pc:sldMkLst>
        <pc:spChg chg="del mod">
          <ac:chgData name="Luna LAU" userId="S::lunalau@hkpc.org::9eddd9c0-f5df-438b-97a6-b272adbbaef8" providerId="AD" clId="Web-{17A913BF-2EB3-749A-1401-5E86D51E4AC0}" dt="2020-01-31T05:04:43.204" v="315"/>
          <ac:spMkLst>
            <pc:docMk/>
            <pc:sldMk cId="3341653478" sldId="278"/>
            <ac:spMk id="8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06:33.627" v="333" actId="14100"/>
          <ac:spMkLst>
            <pc:docMk/>
            <pc:sldMk cId="3341653478" sldId="278"/>
            <ac:spMk id="10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4:56:28.231" v="23" actId="1076"/>
          <ac:spMkLst>
            <pc:docMk/>
            <pc:sldMk cId="3341653478" sldId="278"/>
            <ac:spMk id="11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11:55.192" v="534" actId="20577"/>
          <ac:spMkLst>
            <pc:docMk/>
            <pc:sldMk cId="3341653478" sldId="278"/>
            <ac:spMk id="12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11:51.598" v="531" actId="20577"/>
          <ac:spMkLst>
            <pc:docMk/>
            <pc:sldMk cId="3341653478" sldId="278"/>
            <ac:spMk id="14" creationId="{00000000-0000-0000-0000-000000000000}"/>
          </ac:spMkLst>
        </pc:spChg>
        <pc:spChg chg="del">
          <ac:chgData name="Luna LAU" userId="S::lunalau@hkpc.org::9eddd9c0-f5df-438b-97a6-b272adbbaef8" providerId="AD" clId="Web-{17A913BF-2EB3-749A-1401-5E86D51E4AC0}" dt="2020-01-31T05:06:04.283" v="328"/>
          <ac:spMkLst>
            <pc:docMk/>
            <pc:sldMk cId="3341653478" sldId="278"/>
            <ac:spMk id="15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02:15.703" v="73" actId="1076"/>
          <ac:spMkLst>
            <pc:docMk/>
            <pc:sldMk cId="3341653478" sldId="278"/>
            <ac:spMk id="18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12:50.474" v="557" actId="20577"/>
          <ac:spMkLst>
            <pc:docMk/>
            <pc:sldMk cId="3341653478" sldId="278"/>
            <ac:spMk id="19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02:00.031" v="71" actId="1076"/>
          <ac:spMkLst>
            <pc:docMk/>
            <pc:sldMk cId="3341653478" sldId="278"/>
            <ac:spMk id="36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4:58:50.732" v="45" actId="1076"/>
          <ac:spMkLst>
            <pc:docMk/>
            <pc:sldMk cId="3341653478" sldId="278"/>
            <ac:spMk id="39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4:58:25.685" v="41" actId="1076"/>
          <ac:spMkLst>
            <pc:docMk/>
            <pc:sldMk cId="3341653478" sldId="278"/>
            <ac:spMk id="43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4:59:59.936" v="51" actId="14100"/>
          <ac:spMkLst>
            <pc:docMk/>
            <pc:sldMk cId="3341653478" sldId="278"/>
            <ac:spMk id="50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4:58:43.123" v="44" actId="1076"/>
          <ac:spMkLst>
            <pc:docMk/>
            <pc:sldMk cId="3341653478" sldId="278"/>
            <ac:spMk id="59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01:33.140" v="67" actId="1076"/>
          <ac:spMkLst>
            <pc:docMk/>
            <pc:sldMk cId="3341653478" sldId="278"/>
            <ac:spMk id="64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01:49.890" v="69" actId="14100"/>
          <ac:spMkLst>
            <pc:docMk/>
            <pc:sldMk cId="3341653478" sldId="278"/>
            <ac:spMk id="71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01:21.733" v="62" actId="1076"/>
          <ac:spMkLst>
            <pc:docMk/>
            <pc:sldMk cId="3341653478" sldId="278"/>
            <ac:spMk id="72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01:29.296" v="65" actId="1076"/>
          <ac:spMkLst>
            <pc:docMk/>
            <pc:sldMk cId="3341653478" sldId="278"/>
            <ac:spMk id="78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01:22.108" v="64" actId="1076"/>
          <ac:spMkLst>
            <pc:docMk/>
            <pc:sldMk cId="3341653478" sldId="278"/>
            <ac:spMk id="79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01:29.499" v="66" actId="1076"/>
          <ac:spMkLst>
            <pc:docMk/>
            <pc:sldMk cId="3341653478" sldId="278"/>
            <ac:spMk id="80" creationId="{00000000-0000-0000-0000-000000000000}"/>
          </ac:spMkLst>
        </pc:spChg>
        <pc:grpChg chg="add">
          <ac:chgData name="Luna LAU" userId="S::lunalau@hkpc.org::9eddd9c0-f5df-438b-97a6-b272adbbaef8" providerId="AD" clId="Web-{17A913BF-2EB3-749A-1401-5E86D51E4AC0}" dt="2020-01-31T05:02:23.796" v="74"/>
          <ac:grpSpMkLst>
            <pc:docMk/>
            <pc:sldMk cId="3341653478" sldId="278"/>
            <ac:grpSpMk id="2" creationId="{60214A60-5198-4C7F-A9A4-0BEFE11BFC57}"/>
          </ac:grpSpMkLst>
        </pc:grpChg>
        <pc:grpChg chg="add mod">
          <ac:chgData name="Luna LAU" userId="S::lunalau@hkpc.org::9eddd9c0-f5df-438b-97a6-b272adbbaef8" providerId="AD" clId="Web-{17A913BF-2EB3-749A-1401-5E86D51E4AC0}" dt="2020-01-31T05:06:23.970" v="332" actId="14100"/>
          <ac:grpSpMkLst>
            <pc:docMk/>
            <pc:sldMk cId="3341653478" sldId="278"/>
            <ac:grpSpMk id="3" creationId="{799B7977-ED8E-47A6-B3FD-B5A744E85224}"/>
          </ac:grpSpMkLst>
        </pc:grpChg>
        <pc:grpChg chg="add mod">
          <ac:chgData name="Luna LAU" userId="S::lunalau@hkpc.org::9eddd9c0-f5df-438b-97a6-b272adbbaef8" providerId="AD" clId="Web-{17A913BF-2EB3-749A-1401-5E86D51E4AC0}" dt="2020-01-31T05:12:30.208" v="554" actId="1076"/>
          <ac:grpSpMkLst>
            <pc:docMk/>
            <pc:sldMk cId="3341653478" sldId="278"/>
            <ac:grpSpMk id="4" creationId="{1A4EC76C-5640-4DA4-9D99-CE6230D88764}"/>
          </ac:grpSpMkLst>
        </pc:grpChg>
        <pc:grpChg chg="mod">
          <ac:chgData name="Luna LAU" userId="S::lunalau@hkpc.org::9eddd9c0-f5df-438b-97a6-b272adbbaef8" providerId="AD" clId="Web-{17A913BF-2EB3-749A-1401-5E86D51E4AC0}" dt="2020-01-31T05:05:32.345" v="325" actId="1076"/>
          <ac:grpSpMkLst>
            <pc:docMk/>
            <pc:sldMk cId="3341653478" sldId="278"/>
            <ac:grpSpMk id="45" creationId="{00000000-0000-0000-0000-000000000000}"/>
          </ac:grpSpMkLst>
        </pc:grpChg>
        <pc:grpChg chg="mod">
          <ac:chgData name="Luna LAU" userId="S::lunalau@hkpc.org::9eddd9c0-f5df-438b-97a6-b272adbbaef8" providerId="AD" clId="Web-{17A913BF-2EB3-749A-1401-5E86D51E4AC0}" dt="2020-01-31T05:05:41.564" v="327" actId="1076"/>
          <ac:grpSpMkLst>
            <pc:docMk/>
            <pc:sldMk cId="3341653478" sldId="278"/>
            <ac:grpSpMk id="60" creationId="{00000000-0000-0000-0000-000000000000}"/>
          </ac:grpSpMkLst>
        </pc:grpChg>
        <pc:grpChg chg="mod">
          <ac:chgData name="Luna LAU" userId="S::lunalau@hkpc.org::9eddd9c0-f5df-438b-97a6-b272adbbaef8" providerId="AD" clId="Web-{17A913BF-2EB3-749A-1401-5E86D51E4AC0}" dt="2020-01-31T05:01:57.390" v="70" actId="1076"/>
          <ac:grpSpMkLst>
            <pc:docMk/>
            <pc:sldMk cId="3341653478" sldId="278"/>
            <ac:grpSpMk id="82" creationId="{00000000-0000-0000-0000-000000000000}"/>
          </ac:grpSpMkLst>
        </pc:grpChg>
        <pc:graphicFrameChg chg="mod modGraphic">
          <ac:chgData name="Luna LAU" userId="S::lunalau@hkpc.org::9eddd9c0-f5df-438b-97a6-b272adbbaef8" providerId="AD" clId="Web-{17A913BF-2EB3-749A-1401-5E86D51E4AC0}" dt="2020-01-31T05:12:34.536" v="555" actId="1076"/>
          <ac:graphicFrameMkLst>
            <pc:docMk/>
            <pc:sldMk cId="3341653478" sldId="278"/>
            <ac:graphicFrameMk id="21" creationId="{00000000-0000-0000-0000-000000000000}"/>
          </ac:graphicFrameMkLst>
        </pc:graphicFrameChg>
        <pc:picChg chg="mod">
          <ac:chgData name="Luna LAU" userId="S::lunalau@hkpc.org::9eddd9c0-f5df-438b-97a6-b272adbbaef8" providerId="AD" clId="Web-{17A913BF-2EB3-749A-1401-5E86D51E4AC0}" dt="2020-01-31T04:58:02.763" v="38" actId="1076"/>
          <ac:picMkLst>
            <pc:docMk/>
            <pc:sldMk cId="3341653478" sldId="278"/>
            <ac:picMk id="40" creationId="{00000000-0000-0000-0000-000000000000}"/>
          </ac:picMkLst>
        </pc:picChg>
        <pc:picChg chg="mod">
          <ac:chgData name="Luna LAU" userId="S::lunalau@hkpc.org::9eddd9c0-f5df-438b-97a6-b272adbbaef8" providerId="AD" clId="Web-{17A913BF-2EB3-749A-1401-5E86D51E4AC0}" dt="2020-01-31T04:58:25.841" v="42" actId="1076"/>
          <ac:picMkLst>
            <pc:docMk/>
            <pc:sldMk cId="3341653478" sldId="278"/>
            <ac:picMk id="41" creationId="{00000000-0000-0000-0000-000000000000}"/>
          </ac:picMkLst>
        </pc:picChg>
        <pc:picChg chg="mod">
          <ac:chgData name="Luna LAU" userId="S::lunalau@hkpc.org::9eddd9c0-f5df-438b-97a6-b272adbbaef8" providerId="AD" clId="Web-{17A913BF-2EB3-749A-1401-5E86D51E4AC0}" dt="2020-01-31T04:58:18.294" v="40" actId="1076"/>
          <ac:picMkLst>
            <pc:docMk/>
            <pc:sldMk cId="3341653478" sldId="278"/>
            <ac:picMk id="49" creationId="{00000000-0000-0000-0000-000000000000}"/>
          </ac:picMkLst>
        </pc:picChg>
        <pc:picChg chg="mod">
          <ac:chgData name="Luna LAU" userId="S::lunalau@hkpc.org::9eddd9c0-f5df-438b-97a6-b272adbbaef8" providerId="AD" clId="Web-{17A913BF-2EB3-749A-1401-5E86D51E4AC0}" dt="2020-01-31T05:01:14.061" v="61" actId="14100"/>
          <ac:picMkLst>
            <pc:docMk/>
            <pc:sldMk cId="3341653478" sldId="278"/>
            <ac:picMk id="67" creationId="{00000000-0000-0000-0000-000000000000}"/>
          </ac:picMkLst>
        </pc:picChg>
        <pc:picChg chg="mod">
          <ac:chgData name="Luna LAU" userId="S::lunalau@hkpc.org::9eddd9c0-f5df-438b-97a6-b272adbbaef8" providerId="AD" clId="Web-{17A913BF-2EB3-749A-1401-5E86D51E4AC0}" dt="2020-01-31T05:01:21.921" v="63" actId="1076"/>
          <ac:picMkLst>
            <pc:docMk/>
            <pc:sldMk cId="3341653478" sldId="278"/>
            <ac:picMk id="73" creationId="{00000000-0000-0000-0000-000000000000}"/>
          </ac:picMkLst>
        </pc:picChg>
      </pc:sldChg>
      <pc:sldChg chg="addSp delSp modSp">
        <pc:chgData name="Luna LAU" userId="S::lunalau@hkpc.org::9eddd9c0-f5df-438b-97a6-b272adbbaef8" providerId="AD" clId="Web-{17A913BF-2EB3-749A-1401-5E86D51E4AC0}" dt="2020-01-31T05:16:19.648" v="596" actId="20577"/>
        <pc:sldMkLst>
          <pc:docMk/>
          <pc:sldMk cId="1845563903" sldId="280"/>
        </pc:sldMkLst>
        <pc:spChg chg="mod">
          <ac:chgData name="Luna LAU" userId="S::lunalau@hkpc.org::9eddd9c0-f5df-438b-97a6-b272adbbaef8" providerId="AD" clId="Web-{17A913BF-2EB3-749A-1401-5E86D51E4AC0}" dt="2020-01-31T05:07:57.096" v="376" actId="1076"/>
          <ac:spMkLst>
            <pc:docMk/>
            <pc:sldMk cId="1845563903" sldId="280"/>
            <ac:spMk id="9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15:58.757" v="593" actId="1076"/>
          <ac:spMkLst>
            <pc:docMk/>
            <pc:sldMk cId="1845563903" sldId="280"/>
            <ac:spMk id="11" creationId="{00000000-0000-0000-0000-000000000000}"/>
          </ac:spMkLst>
        </pc:spChg>
        <pc:spChg chg="add del mod">
          <ac:chgData name="Luna LAU" userId="S::lunalau@hkpc.org::9eddd9c0-f5df-438b-97a6-b272adbbaef8" providerId="AD" clId="Web-{17A913BF-2EB3-749A-1401-5E86D51E4AC0}" dt="2020-01-31T05:15:51.085" v="591"/>
          <ac:spMkLst>
            <pc:docMk/>
            <pc:sldMk cId="1845563903" sldId="280"/>
            <ac:spMk id="12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08:13.112" v="398" actId="14100"/>
          <ac:spMkLst>
            <pc:docMk/>
            <pc:sldMk cId="1845563903" sldId="280"/>
            <ac:spMk id="13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16:19.648" v="596" actId="20577"/>
          <ac:spMkLst>
            <pc:docMk/>
            <pc:sldMk cId="1845563903" sldId="280"/>
            <ac:spMk id="14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10:24.160" v="435" actId="1076"/>
          <ac:spMkLst>
            <pc:docMk/>
            <pc:sldMk cId="1845563903" sldId="280"/>
            <ac:spMk id="15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09:32.347" v="413" actId="20577"/>
          <ac:spMkLst>
            <pc:docMk/>
            <pc:sldMk cId="1845563903" sldId="280"/>
            <ac:spMk id="17" creationId="{00000000-0000-0000-0000-000000000000}"/>
          </ac:spMkLst>
        </pc:spChg>
        <pc:spChg chg="add del">
          <ac:chgData name="Luna LAU" userId="S::lunalau@hkpc.org::9eddd9c0-f5df-438b-97a6-b272adbbaef8" providerId="AD" clId="Web-{17A913BF-2EB3-749A-1401-5E86D51E4AC0}" dt="2020-01-31T05:15:45.710" v="589"/>
          <ac:spMkLst>
            <pc:docMk/>
            <pc:sldMk cId="1845563903" sldId="280"/>
            <ac:spMk id="21" creationId="{C35F4488-AB2D-44D9-9966-0AB401C689C2}"/>
          </ac:spMkLst>
        </pc:spChg>
        <pc:spChg chg="add mod">
          <ac:chgData name="Luna LAU" userId="S::lunalau@hkpc.org::9eddd9c0-f5df-438b-97a6-b272adbbaef8" providerId="AD" clId="Web-{17A913BF-2EB3-749A-1401-5E86D51E4AC0}" dt="2020-01-31T05:15:35.319" v="584"/>
          <ac:spMkLst>
            <pc:docMk/>
            <pc:sldMk cId="1845563903" sldId="280"/>
            <ac:spMk id="28" creationId="{D8E0DD6D-242C-46C7-88D3-7ED86D297CA5}"/>
          </ac:spMkLst>
        </pc:spChg>
        <pc:spChg chg="add mod">
          <ac:chgData name="Luna LAU" userId="S::lunalau@hkpc.org::9eddd9c0-f5df-438b-97a6-b272adbbaef8" providerId="AD" clId="Web-{17A913BF-2EB3-749A-1401-5E86D51E4AC0}" dt="2020-01-31T05:15:35.475" v="587"/>
          <ac:spMkLst>
            <pc:docMk/>
            <pc:sldMk cId="1845563903" sldId="280"/>
            <ac:spMk id="32" creationId="{DF36FE27-EF74-4F3D-B428-1A1129DBBE50}"/>
          </ac:spMkLst>
        </pc:spChg>
        <pc:spChg chg="mod">
          <ac:chgData name="Luna LAU" userId="S::lunalau@hkpc.org::9eddd9c0-f5df-438b-97a6-b272adbbaef8" providerId="AD" clId="Web-{17A913BF-2EB3-749A-1401-5E86D51E4AC0}" dt="2020-01-31T05:11:33.395" v="509" actId="20577"/>
          <ac:spMkLst>
            <pc:docMk/>
            <pc:sldMk cId="1845563903" sldId="280"/>
            <ac:spMk id="33" creationId="{00000000-0000-0000-0000-000000000000}"/>
          </ac:spMkLst>
        </pc:spChg>
        <pc:spChg chg="mod">
          <ac:chgData name="Luna LAU" userId="S::lunalau@hkpc.org::9eddd9c0-f5df-438b-97a6-b272adbbaef8" providerId="AD" clId="Web-{17A913BF-2EB3-749A-1401-5E86D51E4AC0}" dt="2020-01-31T05:09:37.707" v="427" actId="20577"/>
          <ac:spMkLst>
            <pc:docMk/>
            <pc:sldMk cId="1845563903" sldId="280"/>
            <ac:spMk id="34" creationId="{00000000-0000-0000-0000-000000000000}"/>
          </ac:spMkLst>
        </pc:spChg>
        <pc:spChg chg="add mod">
          <ac:chgData name="Luna LAU" userId="S::lunalau@hkpc.org::9eddd9c0-f5df-438b-97a6-b272adbbaef8" providerId="AD" clId="Web-{17A913BF-2EB3-749A-1401-5E86D51E4AC0}" dt="2020-01-31T05:15:35.397" v="586"/>
          <ac:spMkLst>
            <pc:docMk/>
            <pc:sldMk cId="1845563903" sldId="280"/>
            <ac:spMk id="37" creationId="{4E031C5C-687A-46AA-AF7F-6A85DDB1B492}"/>
          </ac:spMkLst>
        </pc:spChg>
        <pc:spChg chg="add mod">
          <ac:chgData name="Luna LAU" userId="S::lunalau@hkpc.org::9eddd9c0-f5df-438b-97a6-b272adbbaef8" providerId="AD" clId="Web-{17A913BF-2EB3-749A-1401-5E86D51E4AC0}" dt="2020-01-31T05:15:35.366" v="585"/>
          <ac:spMkLst>
            <pc:docMk/>
            <pc:sldMk cId="1845563903" sldId="280"/>
            <ac:spMk id="38" creationId="{DFC37415-CECA-4E35-85F5-2ACB87FC4B3E}"/>
          </ac:spMkLst>
        </pc:spChg>
        <pc:grpChg chg="add mod">
          <ac:chgData name="Luna LAU" userId="S::lunalau@hkpc.org::9eddd9c0-f5df-438b-97a6-b272adbbaef8" providerId="AD" clId="Web-{17A913BF-2EB3-749A-1401-5E86D51E4AC0}" dt="2020-01-31T05:15:40.413" v="588" actId="1076"/>
          <ac:grpSpMkLst>
            <pc:docMk/>
            <pc:sldMk cId="1845563903" sldId="280"/>
            <ac:grpSpMk id="24" creationId="{10C79543-8B6B-4ECE-A6C3-6770C1C69F30}"/>
          </ac:grpSpMkLst>
        </pc:grpChg>
        <pc:grpChg chg="add">
          <ac:chgData name="Luna LAU" userId="S::lunalau@hkpc.org::9eddd9c0-f5df-438b-97a6-b272adbbaef8" providerId="AD" clId="Web-{17A913BF-2EB3-749A-1401-5E86D51E4AC0}" dt="2020-01-31T05:14:16.584" v="564"/>
          <ac:grpSpMkLst>
            <pc:docMk/>
            <pc:sldMk cId="1845563903" sldId="280"/>
            <ac:grpSpMk id="25" creationId="{254F468C-A250-4222-B407-5EC882F9CA67}"/>
          </ac:grpSpMkLst>
        </pc:grpChg>
        <pc:grpChg chg="mod">
          <ac:chgData name="Luna LAU" userId="S::lunalau@hkpc.org::9eddd9c0-f5df-438b-97a6-b272adbbaef8" providerId="AD" clId="Web-{17A913BF-2EB3-749A-1401-5E86D51E4AC0}" dt="2020-01-31T05:10:29.004" v="436" actId="1076"/>
          <ac:grpSpMkLst>
            <pc:docMk/>
            <pc:sldMk cId="1845563903" sldId="280"/>
            <ac:grpSpMk id="29" creationId="{00000000-0000-0000-0000-000000000000}"/>
          </ac:grpSpMkLst>
        </pc:grpChg>
        <pc:grpChg chg="mod">
          <ac:chgData name="Luna LAU" userId="S::lunalau@hkpc.org::9eddd9c0-f5df-438b-97a6-b272adbbaef8" providerId="AD" clId="Web-{17A913BF-2EB3-749A-1401-5E86D51E4AC0}" dt="2020-01-31T05:07:13.783" v="365" actId="1076"/>
          <ac:grpSpMkLst>
            <pc:docMk/>
            <pc:sldMk cId="1845563903" sldId="280"/>
            <ac:grpSpMk id="30" creationId="{00000000-0000-0000-0000-000000000000}"/>
          </ac:grpSpMkLst>
        </pc:grpChg>
        <pc:graphicFrameChg chg="mod modGraphic">
          <ac:chgData name="Luna LAU" userId="S::lunalau@hkpc.org::9eddd9c0-f5df-438b-97a6-b272adbbaef8" providerId="AD" clId="Web-{17A913BF-2EB3-749A-1401-5E86D51E4AC0}" dt="2020-01-31T05:11:38.270" v="524"/>
          <ac:graphicFrameMkLst>
            <pc:docMk/>
            <pc:sldMk cId="1845563903" sldId="280"/>
            <ac:graphicFrameMk id="31" creationId="{00000000-0000-0000-0000-000000000000}"/>
          </ac:graphicFrameMkLst>
        </pc:graphicFrameChg>
      </pc:sldChg>
    </pc:docChg>
  </pc:docChgLst>
  <pc:docChgLst>
    <pc:chgData name="Luna LAU" userId="S::lunalau@hkpc.org::9eddd9c0-f5df-438b-97a6-b272adbbaef8" providerId="AD" clId="Web-{31B60657-8D5E-8F1B-89D1-C082222FBFCB}"/>
    <pc:docChg chg="addSld delSld modSld">
      <pc:chgData name="Luna LAU" userId="S::lunalau@hkpc.org::9eddd9c0-f5df-438b-97a6-b272adbbaef8" providerId="AD" clId="Web-{31B60657-8D5E-8F1B-89D1-C082222FBFCB}" dt="2020-01-31T05:47:39.870" v="28"/>
      <pc:docMkLst>
        <pc:docMk/>
      </pc:docMkLst>
      <pc:sldChg chg="modSp">
        <pc:chgData name="Luna LAU" userId="S::lunalau@hkpc.org::9eddd9c0-f5df-438b-97a6-b272adbbaef8" providerId="AD" clId="Web-{31B60657-8D5E-8F1B-89D1-C082222FBFCB}" dt="2020-01-31T05:17:26.876" v="9" actId="20577"/>
        <pc:sldMkLst>
          <pc:docMk/>
          <pc:sldMk cId="3341653478" sldId="278"/>
        </pc:sldMkLst>
        <pc:spChg chg="mod">
          <ac:chgData name="Luna LAU" userId="S::lunalau@hkpc.org::9eddd9c0-f5df-438b-97a6-b272adbbaef8" providerId="AD" clId="Web-{31B60657-8D5E-8F1B-89D1-C082222FBFCB}" dt="2020-01-31T05:17:20.657" v="3" actId="20577"/>
          <ac:spMkLst>
            <pc:docMk/>
            <pc:sldMk cId="3341653478" sldId="278"/>
            <ac:spMk id="12" creationId="{00000000-0000-0000-0000-000000000000}"/>
          </ac:spMkLst>
        </pc:spChg>
        <pc:spChg chg="mod">
          <ac:chgData name="Luna LAU" userId="S::lunalau@hkpc.org::9eddd9c0-f5df-438b-97a6-b272adbbaef8" providerId="AD" clId="Web-{31B60657-8D5E-8F1B-89D1-C082222FBFCB}" dt="2020-01-31T05:17:26.876" v="9" actId="20577"/>
          <ac:spMkLst>
            <pc:docMk/>
            <pc:sldMk cId="3341653478" sldId="278"/>
            <ac:spMk id="14" creationId="{00000000-0000-0000-0000-000000000000}"/>
          </ac:spMkLst>
        </pc:spChg>
      </pc:sldChg>
      <pc:sldChg chg="addSp delSp modSp">
        <pc:chgData name="Luna LAU" userId="S::lunalau@hkpc.org::9eddd9c0-f5df-438b-97a6-b272adbbaef8" providerId="AD" clId="Web-{31B60657-8D5E-8F1B-89D1-C082222FBFCB}" dt="2020-01-31T05:46:52.635" v="22"/>
        <pc:sldMkLst>
          <pc:docMk/>
          <pc:sldMk cId="1845563903" sldId="280"/>
        </pc:sldMkLst>
        <pc:spChg chg="del mod">
          <ac:chgData name="Luna LAU" userId="S::lunalau@hkpc.org::9eddd9c0-f5df-438b-97a6-b272adbbaef8" providerId="AD" clId="Web-{31B60657-8D5E-8F1B-89D1-C082222FBFCB}" dt="2020-01-31T05:43:48.556" v="19"/>
          <ac:spMkLst>
            <pc:docMk/>
            <pc:sldMk cId="1845563903" sldId="280"/>
            <ac:spMk id="12" creationId="{00000000-0000-0000-0000-000000000000}"/>
          </ac:spMkLst>
        </pc:spChg>
        <pc:spChg chg="mod">
          <ac:chgData name="Luna LAU" userId="S::lunalau@hkpc.org::9eddd9c0-f5df-438b-97a6-b272adbbaef8" providerId="AD" clId="Web-{31B60657-8D5E-8F1B-89D1-C082222FBFCB}" dt="2020-01-31T05:41:10.258" v="17" actId="1076"/>
          <ac:spMkLst>
            <pc:docMk/>
            <pc:sldMk cId="1845563903" sldId="280"/>
            <ac:spMk id="13" creationId="{00000000-0000-0000-0000-000000000000}"/>
          </ac:spMkLst>
        </pc:spChg>
        <pc:spChg chg="mod">
          <ac:chgData name="Luna LAU" userId="S::lunalau@hkpc.org::9eddd9c0-f5df-438b-97a6-b272adbbaef8" providerId="AD" clId="Web-{31B60657-8D5E-8F1B-89D1-C082222FBFCB}" dt="2020-01-31T05:19:06.596" v="13" actId="1076"/>
          <ac:spMkLst>
            <pc:docMk/>
            <pc:sldMk cId="1845563903" sldId="280"/>
            <ac:spMk id="14" creationId="{00000000-0000-0000-0000-000000000000}"/>
          </ac:spMkLst>
        </pc:spChg>
        <pc:spChg chg="mod">
          <ac:chgData name="Luna LAU" userId="S::lunalau@hkpc.org::9eddd9c0-f5df-438b-97a6-b272adbbaef8" providerId="AD" clId="Web-{31B60657-8D5E-8F1B-89D1-C082222FBFCB}" dt="2020-01-31T05:20:29.721" v="14" actId="1076"/>
          <ac:spMkLst>
            <pc:docMk/>
            <pc:sldMk cId="1845563903" sldId="280"/>
            <ac:spMk id="15" creationId="{00000000-0000-0000-0000-000000000000}"/>
          </ac:spMkLst>
        </pc:spChg>
        <pc:spChg chg="add">
          <ac:chgData name="Luna LAU" userId="S::lunalau@hkpc.org::9eddd9c0-f5df-438b-97a6-b272adbbaef8" providerId="AD" clId="Web-{31B60657-8D5E-8F1B-89D1-C082222FBFCB}" dt="2020-01-31T05:43:49.212" v="20"/>
          <ac:spMkLst>
            <pc:docMk/>
            <pc:sldMk cId="1845563903" sldId="280"/>
            <ac:spMk id="39" creationId="{8E2E6571-EEE1-43E0-943E-1B1ACE9CD930}"/>
          </ac:spMkLst>
        </pc:spChg>
        <pc:grpChg chg="add">
          <ac:chgData name="Luna LAU" userId="S::lunalau@hkpc.org::9eddd9c0-f5df-438b-97a6-b272adbbaef8" providerId="AD" clId="Web-{31B60657-8D5E-8F1B-89D1-C082222FBFCB}" dt="2020-01-31T05:34:06.287" v="15"/>
          <ac:grpSpMkLst>
            <pc:docMk/>
            <pc:sldMk cId="1845563903" sldId="280"/>
            <ac:grpSpMk id="2" creationId="{C9B90FE4-915C-4D9D-834C-E264E5260860}"/>
          </ac:grpSpMkLst>
        </pc:grpChg>
        <pc:grpChg chg="add">
          <ac:chgData name="Luna LAU" userId="S::lunalau@hkpc.org::9eddd9c0-f5df-438b-97a6-b272adbbaef8" providerId="AD" clId="Web-{31B60657-8D5E-8F1B-89D1-C082222FBFCB}" dt="2020-01-31T05:46:52.635" v="22"/>
          <ac:grpSpMkLst>
            <pc:docMk/>
            <pc:sldMk cId="1845563903" sldId="280"/>
            <ac:grpSpMk id="3" creationId="{ABF2A8DC-FB12-4D08-8B65-F4E9A08934D8}"/>
          </ac:grpSpMkLst>
        </pc:grpChg>
        <pc:grpChg chg="del">
          <ac:chgData name="Luna LAU" userId="S::lunalau@hkpc.org::9eddd9c0-f5df-438b-97a6-b272adbbaef8" providerId="AD" clId="Web-{31B60657-8D5E-8F1B-89D1-C082222FBFCB}" dt="2020-01-31T05:16:33.328" v="0"/>
          <ac:grpSpMkLst>
            <pc:docMk/>
            <pc:sldMk cId="1845563903" sldId="280"/>
            <ac:grpSpMk id="24" creationId="{10C79543-8B6B-4ECE-A6C3-6770C1C69F30}"/>
          </ac:grpSpMkLst>
        </pc:grpChg>
      </pc:sldChg>
      <pc:sldChg chg="addSp delSp new del">
        <pc:chgData name="Luna LAU" userId="S::lunalau@hkpc.org::9eddd9c0-f5df-438b-97a6-b272adbbaef8" providerId="AD" clId="Web-{31B60657-8D5E-8F1B-89D1-C082222FBFCB}" dt="2020-01-31T05:47:39.870" v="28"/>
        <pc:sldMkLst>
          <pc:docMk/>
          <pc:sldMk cId="530784649" sldId="281"/>
        </pc:sldMkLst>
        <pc:spChg chg="add">
          <ac:chgData name="Luna LAU" userId="S::lunalau@hkpc.org::9eddd9c0-f5df-438b-97a6-b272adbbaef8" providerId="AD" clId="Web-{31B60657-8D5E-8F1B-89D1-C082222FBFCB}" dt="2020-01-31T05:47:17.198" v="24"/>
          <ac:spMkLst>
            <pc:docMk/>
            <pc:sldMk cId="530784649" sldId="281"/>
            <ac:spMk id="11" creationId="{0B3AE9DD-1FCB-4159-B540-D5C349704C4A}"/>
          </ac:spMkLst>
        </pc:spChg>
        <pc:spChg chg="add">
          <ac:chgData name="Luna LAU" userId="S::lunalau@hkpc.org::9eddd9c0-f5df-438b-97a6-b272adbbaef8" providerId="AD" clId="Web-{31B60657-8D5E-8F1B-89D1-C082222FBFCB}" dt="2020-01-31T05:47:17.198" v="24"/>
          <ac:spMkLst>
            <pc:docMk/>
            <pc:sldMk cId="530784649" sldId="281"/>
            <ac:spMk id="12" creationId="{4EF2FA18-BE00-402D-AE53-884712BD7463}"/>
          </ac:spMkLst>
        </pc:spChg>
        <pc:spChg chg="add">
          <ac:chgData name="Luna LAU" userId="S::lunalau@hkpc.org::9eddd9c0-f5df-438b-97a6-b272adbbaef8" providerId="AD" clId="Web-{31B60657-8D5E-8F1B-89D1-C082222FBFCB}" dt="2020-01-31T05:47:17.198" v="24"/>
          <ac:spMkLst>
            <pc:docMk/>
            <pc:sldMk cId="530784649" sldId="281"/>
            <ac:spMk id="13" creationId="{663E708C-20E1-486D-9AD6-C74B5079B781}"/>
          </ac:spMkLst>
        </pc:spChg>
        <pc:spChg chg="add">
          <ac:chgData name="Luna LAU" userId="S::lunalau@hkpc.org::9eddd9c0-f5df-438b-97a6-b272adbbaef8" providerId="AD" clId="Web-{31B60657-8D5E-8F1B-89D1-C082222FBFCB}" dt="2020-01-31T05:47:35.307" v="26"/>
          <ac:spMkLst>
            <pc:docMk/>
            <pc:sldMk cId="530784649" sldId="281"/>
            <ac:spMk id="15" creationId="{0B3AE9DD-1FCB-4159-B540-D5C349704C4A}"/>
          </ac:spMkLst>
        </pc:spChg>
        <pc:spChg chg="add">
          <ac:chgData name="Luna LAU" userId="S::lunalau@hkpc.org::9eddd9c0-f5df-438b-97a6-b272adbbaef8" providerId="AD" clId="Web-{31B60657-8D5E-8F1B-89D1-C082222FBFCB}" dt="2020-01-31T05:47:35.307" v="26"/>
          <ac:spMkLst>
            <pc:docMk/>
            <pc:sldMk cId="530784649" sldId="281"/>
            <ac:spMk id="16" creationId="{4EF2FA18-BE00-402D-AE53-884712BD7463}"/>
          </ac:spMkLst>
        </pc:spChg>
        <pc:spChg chg="add">
          <ac:chgData name="Luna LAU" userId="S::lunalau@hkpc.org::9eddd9c0-f5df-438b-97a6-b272adbbaef8" providerId="AD" clId="Web-{31B60657-8D5E-8F1B-89D1-C082222FBFCB}" dt="2020-01-31T05:47:35.307" v="26"/>
          <ac:spMkLst>
            <pc:docMk/>
            <pc:sldMk cId="530784649" sldId="281"/>
            <ac:spMk id="17" creationId="{663E708C-20E1-486D-9AD6-C74B5079B781}"/>
          </ac:spMkLst>
        </pc:spChg>
        <pc:grpChg chg="add">
          <ac:chgData name="Luna LAU" userId="S::lunalau@hkpc.org::9eddd9c0-f5df-438b-97a6-b272adbbaef8" providerId="AD" clId="Web-{31B60657-8D5E-8F1B-89D1-C082222FBFCB}" dt="2020-01-31T05:46:58.682" v="23"/>
          <ac:grpSpMkLst>
            <pc:docMk/>
            <pc:sldMk cId="530784649" sldId="281"/>
            <ac:grpSpMk id="9" creationId="{A5CC7925-30DF-430F-8FE3-2DC3600F9EAF}"/>
          </ac:grpSpMkLst>
        </pc:grpChg>
        <pc:grpChg chg="add del">
          <ac:chgData name="Luna LAU" userId="S::lunalau@hkpc.org::9eddd9c0-f5df-438b-97a6-b272adbbaef8" providerId="AD" clId="Web-{31B60657-8D5E-8F1B-89D1-C082222FBFCB}" dt="2020-01-31T05:47:20.682" v="25"/>
          <ac:grpSpMkLst>
            <pc:docMk/>
            <pc:sldMk cId="530784649" sldId="281"/>
            <ac:grpSpMk id="10" creationId="{07F42AF4-AC87-46D2-81AC-425E60B4DCF6}"/>
          </ac:grpSpMkLst>
        </pc:grpChg>
        <pc:grpChg chg="add del">
          <ac:chgData name="Luna LAU" userId="S::lunalau@hkpc.org::9eddd9c0-f5df-438b-97a6-b272adbbaef8" providerId="AD" clId="Web-{31B60657-8D5E-8F1B-89D1-C082222FBFCB}" dt="2020-01-31T05:47:38.307" v="27"/>
          <ac:grpSpMkLst>
            <pc:docMk/>
            <pc:sldMk cId="530784649" sldId="281"/>
            <ac:grpSpMk id="14" creationId="{07F42AF4-AC87-46D2-81AC-425E60B4DCF6}"/>
          </ac:grpSpMkLst>
        </pc:grpChg>
      </pc:sldChg>
    </pc:docChg>
  </pc:docChgLst>
</pc:chgInfo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EC73FE0-7CD8-4333-A472-1601FE44369E}" type="datetimeFigureOut">
              <a:rPr lang="en-US" smtClean="0"/>
              <a:t>3/15/2021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8772E4C-5E48-463B-BB5A-6FA9BF3BA5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52284184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2B56282-C589-4AAB-AA62-888B67650793}" type="datetimeFigureOut">
              <a:rPr lang="en-US" smtClean="0"/>
              <a:t>3/15/2021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239963" y="1241425"/>
            <a:ext cx="2317750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79768" y="4777194"/>
            <a:ext cx="5438140" cy="390861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FA1390A-A37E-47AC-8E6D-7DAF97543D2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841819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圖片 1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52794" y="0"/>
            <a:ext cx="6910794" cy="1272746"/>
          </a:xfrm>
          <a:prstGeom prst="rect">
            <a:avLst/>
          </a:prstGeom>
        </p:spPr>
      </p:pic>
      <p:pic>
        <p:nvPicPr>
          <p:cNvPr id="4" name="Picture 48" descr="HKPC-Secondary-Chinese-RGB-300dpi"/>
          <p:cNvPicPr>
            <a:picLocks noChangeAspect="1" noChangeArrowheads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4265" y="393224"/>
            <a:ext cx="1172114" cy="4765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in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Picture Placeholder 29"/>
          <p:cNvSpPr>
            <a:spLocks noGrp="1"/>
          </p:cNvSpPr>
          <p:nvPr>
            <p:ph type="pic" sz="quarter" idx="14"/>
          </p:nvPr>
        </p:nvSpPr>
        <p:spPr>
          <a:xfrm>
            <a:off x="0" y="1206295"/>
            <a:ext cx="6858000" cy="2661370"/>
          </a:xfrm>
          <a:custGeom>
            <a:avLst/>
            <a:gdLst>
              <a:gd name="connsiteX0" fmla="*/ 0 w 6858000"/>
              <a:gd name="connsiteY0" fmla="*/ 0 h 2651760"/>
              <a:gd name="connsiteX1" fmla="*/ 6858000 w 6858000"/>
              <a:gd name="connsiteY1" fmla="*/ 0 h 2651760"/>
              <a:gd name="connsiteX2" fmla="*/ 6858000 w 6858000"/>
              <a:gd name="connsiteY2" fmla="*/ 2651760 h 2651760"/>
              <a:gd name="connsiteX3" fmla="*/ 0 w 6858000"/>
              <a:gd name="connsiteY3" fmla="*/ 2651760 h 2651760"/>
              <a:gd name="connsiteX4" fmla="*/ 0 w 6858000"/>
              <a:gd name="connsiteY4" fmla="*/ 0 h 2651760"/>
              <a:gd name="connsiteX0" fmla="*/ 0 w 6858000"/>
              <a:gd name="connsiteY0" fmla="*/ 0 h 2651760"/>
              <a:gd name="connsiteX1" fmla="*/ 6858000 w 6858000"/>
              <a:gd name="connsiteY1" fmla="*/ 0 h 2651760"/>
              <a:gd name="connsiteX2" fmla="*/ 6858000 w 6858000"/>
              <a:gd name="connsiteY2" fmla="*/ 2651760 h 2651760"/>
              <a:gd name="connsiteX3" fmla="*/ 1136822 w 6858000"/>
              <a:gd name="connsiteY3" fmla="*/ 2649013 h 2651760"/>
              <a:gd name="connsiteX4" fmla="*/ 0 w 6858000"/>
              <a:gd name="connsiteY4" fmla="*/ 2651760 h 2651760"/>
              <a:gd name="connsiteX5" fmla="*/ 0 w 6858000"/>
              <a:gd name="connsiteY5" fmla="*/ 0 h 2651760"/>
              <a:gd name="connsiteX0" fmla="*/ 0 w 6858000"/>
              <a:gd name="connsiteY0" fmla="*/ 0 h 2661370"/>
              <a:gd name="connsiteX1" fmla="*/ 6858000 w 6858000"/>
              <a:gd name="connsiteY1" fmla="*/ 0 h 2661370"/>
              <a:gd name="connsiteX2" fmla="*/ 6858000 w 6858000"/>
              <a:gd name="connsiteY2" fmla="*/ 2651760 h 2661370"/>
              <a:gd name="connsiteX3" fmla="*/ 5758249 w 6858000"/>
              <a:gd name="connsiteY3" fmla="*/ 2661370 h 2661370"/>
              <a:gd name="connsiteX4" fmla="*/ 1136822 w 6858000"/>
              <a:gd name="connsiteY4" fmla="*/ 2649013 h 2661370"/>
              <a:gd name="connsiteX5" fmla="*/ 0 w 6858000"/>
              <a:gd name="connsiteY5" fmla="*/ 2651760 h 2661370"/>
              <a:gd name="connsiteX6" fmla="*/ 0 w 6858000"/>
              <a:gd name="connsiteY6" fmla="*/ 0 h 2661370"/>
              <a:gd name="connsiteX0" fmla="*/ 0 w 6858000"/>
              <a:gd name="connsiteY0" fmla="*/ 0 h 2661370"/>
              <a:gd name="connsiteX1" fmla="*/ 6858000 w 6858000"/>
              <a:gd name="connsiteY1" fmla="*/ 0 h 2661370"/>
              <a:gd name="connsiteX2" fmla="*/ 6858000 w 6858000"/>
              <a:gd name="connsiteY2" fmla="*/ 2651760 h 2661370"/>
              <a:gd name="connsiteX3" fmla="*/ 5758249 w 6858000"/>
              <a:gd name="connsiteY3" fmla="*/ 2661370 h 2661370"/>
              <a:gd name="connsiteX4" fmla="*/ 5498757 w 6858000"/>
              <a:gd name="connsiteY4" fmla="*/ 2661370 h 2661370"/>
              <a:gd name="connsiteX5" fmla="*/ 1136822 w 6858000"/>
              <a:gd name="connsiteY5" fmla="*/ 2649013 h 2661370"/>
              <a:gd name="connsiteX6" fmla="*/ 0 w 6858000"/>
              <a:gd name="connsiteY6" fmla="*/ 2651760 h 2661370"/>
              <a:gd name="connsiteX7" fmla="*/ 0 w 6858000"/>
              <a:gd name="connsiteY7" fmla="*/ 0 h 2661370"/>
              <a:gd name="connsiteX0" fmla="*/ 0 w 6858000"/>
              <a:gd name="connsiteY0" fmla="*/ 0 h 2661370"/>
              <a:gd name="connsiteX1" fmla="*/ 6858000 w 6858000"/>
              <a:gd name="connsiteY1" fmla="*/ 0 h 2661370"/>
              <a:gd name="connsiteX2" fmla="*/ 6858000 w 6858000"/>
              <a:gd name="connsiteY2" fmla="*/ 2651760 h 2661370"/>
              <a:gd name="connsiteX3" fmla="*/ 5758249 w 6858000"/>
              <a:gd name="connsiteY3" fmla="*/ 2661370 h 2661370"/>
              <a:gd name="connsiteX4" fmla="*/ 5498757 w 6858000"/>
              <a:gd name="connsiteY4" fmla="*/ 2661370 h 2661370"/>
              <a:gd name="connsiteX5" fmla="*/ 1396314 w 6858000"/>
              <a:gd name="connsiteY5" fmla="*/ 2661370 h 2661370"/>
              <a:gd name="connsiteX6" fmla="*/ 1136822 w 6858000"/>
              <a:gd name="connsiteY6" fmla="*/ 2649013 h 2661370"/>
              <a:gd name="connsiteX7" fmla="*/ 0 w 6858000"/>
              <a:gd name="connsiteY7" fmla="*/ 2651760 h 2661370"/>
              <a:gd name="connsiteX8" fmla="*/ 0 w 6858000"/>
              <a:gd name="connsiteY8" fmla="*/ 0 h 2661370"/>
              <a:gd name="connsiteX0" fmla="*/ 0 w 6858000"/>
              <a:gd name="connsiteY0" fmla="*/ 0 h 2661370"/>
              <a:gd name="connsiteX1" fmla="*/ 6858000 w 6858000"/>
              <a:gd name="connsiteY1" fmla="*/ 0 h 2661370"/>
              <a:gd name="connsiteX2" fmla="*/ 6858000 w 6858000"/>
              <a:gd name="connsiteY2" fmla="*/ 2651760 h 2661370"/>
              <a:gd name="connsiteX3" fmla="*/ 5758249 w 6858000"/>
              <a:gd name="connsiteY3" fmla="*/ 2661370 h 2661370"/>
              <a:gd name="connsiteX4" fmla="*/ 5498757 w 6858000"/>
              <a:gd name="connsiteY4" fmla="*/ 2661370 h 2661370"/>
              <a:gd name="connsiteX5" fmla="*/ 1037968 w 6858000"/>
              <a:gd name="connsiteY5" fmla="*/ 2228883 h 2661370"/>
              <a:gd name="connsiteX6" fmla="*/ 1136822 w 6858000"/>
              <a:gd name="connsiteY6" fmla="*/ 2649013 h 2661370"/>
              <a:gd name="connsiteX7" fmla="*/ 0 w 6858000"/>
              <a:gd name="connsiteY7" fmla="*/ 2651760 h 2661370"/>
              <a:gd name="connsiteX8" fmla="*/ 0 w 6858000"/>
              <a:gd name="connsiteY8" fmla="*/ 0 h 2661370"/>
              <a:gd name="connsiteX0" fmla="*/ 0 w 6858000"/>
              <a:gd name="connsiteY0" fmla="*/ 0 h 2661370"/>
              <a:gd name="connsiteX1" fmla="*/ 6858000 w 6858000"/>
              <a:gd name="connsiteY1" fmla="*/ 0 h 2661370"/>
              <a:gd name="connsiteX2" fmla="*/ 6858000 w 6858000"/>
              <a:gd name="connsiteY2" fmla="*/ 2651760 h 2661370"/>
              <a:gd name="connsiteX3" fmla="*/ 5758249 w 6858000"/>
              <a:gd name="connsiteY3" fmla="*/ 2661370 h 2661370"/>
              <a:gd name="connsiteX4" fmla="*/ 5498757 w 6858000"/>
              <a:gd name="connsiteY4" fmla="*/ 2661370 h 2661370"/>
              <a:gd name="connsiteX5" fmla="*/ 1037968 w 6858000"/>
              <a:gd name="connsiteY5" fmla="*/ 2228883 h 2661370"/>
              <a:gd name="connsiteX6" fmla="*/ 1309817 w 6858000"/>
              <a:gd name="connsiteY6" fmla="*/ 2661370 h 2661370"/>
              <a:gd name="connsiteX7" fmla="*/ 0 w 6858000"/>
              <a:gd name="connsiteY7" fmla="*/ 2651760 h 2661370"/>
              <a:gd name="connsiteX8" fmla="*/ 0 w 6858000"/>
              <a:gd name="connsiteY8" fmla="*/ 0 h 2661370"/>
              <a:gd name="connsiteX0" fmla="*/ 0 w 6858000"/>
              <a:gd name="connsiteY0" fmla="*/ 0 h 2661370"/>
              <a:gd name="connsiteX1" fmla="*/ 6858000 w 6858000"/>
              <a:gd name="connsiteY1" fmla="*/ 0 h 2661370"/>
              <a:gd name="connsiteX2" fmla="*/ 6858000 w 6858000"/>
              <a:gd name="connsiteY2" fmla="*/ 2651760 h 2661370"/>
              <a:gd name="connsiteX3" fmla="*/ 5758249 w 6858000"/>
              <a:gd name="connsiteY3" fmla="*/ 2661370 h 2661370"/>
              <a:gd name="connsiteX4" fmla="*/ 5498757 w 6858000"/>
              <a:gd name="connsiteY4" fmla="*/ 2661370 h 2661370"/>
              <a:gd name="connsiteX5" fmla="*/ 1037968 w 6858000"/>
              <a:gd name="connsiteY5" fmla="*/ 2228883 h 2661370"/>
              <a:gd name="connsiteX6" fmla="*/ 1260390 w 6858000"/>
              <a:gd name="connsiteY6" fmla="*/ 2661370 h 2661370"/>
              <a:gd name="connsiteX7" fmla="*/ 0 w 6858000"/>
              <a:gd name="connsiteY7" fmla="*/ 2651760 h 2661370"/>
              <a:gd name="connsiteX8" fmla="*/ 0 w 6858000"/>
              <a:gd name="connsiteY8" fmla="*/ 0 h 2661370"/>
              <a:gd name="connsiteX0" fmla="*/ 0 w 6858000"/>
              <a:gd name="connsiteY0" fmla="*/ 0 h 2661370"/>
              <a:gd name="connsiteX1" fmla="*/ 6858000 w 6858000"/>
              <a:gd name="connsiteY1" fmla="*/ 0 h 2661370"/>
              <a:gd name="connsiteX2" fmla="*/ 6858000 w 6858000"/>
              <a:gd name="connsiteY2" fmla="*/ 2651760 h 2661370"/>
              <a:gd name="connsiteX3" fmla="*/ 5758249 w 6858000"/>
              <a:gd name="connsiteY3" fmla="*/ 2661370 h 2661370"/>
              <a:gd name="connsiteX4" fmla="*/ 5301048 w 6858000"/>
              <a:gd name="connsiteY4" fmla="*/ 2253597 h 2661370"/>
              <a:gd name="connsiteX5" fmla="*/ 1037968 w 6858000"/>
              <a:gd name="connsiteY5" fmla="*/ 2228883 h 2661370"/>
              <a:gd name="connsiteX6" fmla="*/ 1260390 w 6858000"/>
              <a:gd name="connsiteY6" fmla="*/ 2661370 h 2661370"/>
              <a:gd name="connsiteX7" fmla="*/ 0 w 6858000"/>
              <a:gd name="connsiteY7" fmla="*/ 2651760 h 2661370"/>
              <a:gd name="connsiteX8" fmla="*/ 0 w 6858000"/>
              <a:gd name="connsiteY8" fmla="*/ 0 h 2661370"/>
              <a:gd name="connsiteX0" fmla="*/ 0 w 6858000"/>
              <a:gd name="connsiteY0" fmla="*/ 0 h 2661370"/>
              <a:gd name="connsiteX1" fmla="*/ 6858000 w 6858000"/>
              <a:gd name="connsiteY1" fmla="*/ 0 h 2661370"/>
              <a:gd name="connsiteX2" fmla="*/ 6858000 w 6858000"/>
              <a:gd name="connsiteY2" fmla="*/ 2651760 h 2661370"/>
              <a:gd name="connsiteX3" fmla="*/ 5758249 w 6858000"/>
              <a:gd name="connsiteY3" fmla="*/ 2661370 h 2661370"/>
              <a:gd name="connsiteX4" fmla="*/ 5301048 w 6858000"/>
              <a:gd name="connsiteY4" fmla="*/ 2253597 h 2661370"/>
              <a:gd name="connsiteX5" fmla="*/ 1025612 w 6858000"/>
              <a:gd name="connsiteY5" fmla="*/ 2228883 h 2661370"/>
              <a:gd name="connsiteX6" fmla="*/ 1260390 w 6858000"/>
              <a:gd name="connsiteY6" fmla="*/ 2661370 h 2661370"/>
              <a:gd name="connsiteX7" fmla="*/ 0 w 6858000"/>
              <a:gd name="connsiteY7" fmla="*/ 2651760 h 2661370"/>
              <a:gd name="connsiteX8" fmla="*/ 0 w 6858000"/>
              <a:gd name="connsiteY8" fmla="*/ 0 h 2661370"/>
              <a:gd name="connsiteX0" fmla="*/ 0 w 6858000"/>
              <a:gd name="connsiteY0" fmla="*/ 0 h 2661370"/>
              <a:gd name="connsiteX1" fmla="*/ 6858000 w 6858000"/>
              <a:gd name="connsiteY1" fmla="*/ 0 h 2661370"/>
              <a:gd name="connsiteX2" fmla="*/ 6858000 w 6858000"/>
              <a:gd name="connsiteY2" fmla="*/ 2651760 h 2661370"/>
              <a:gd name="connsiteX3" fmla="*/ 5609968 w 6858000"/>
              <a:gd name="connsiteY3" fmla="*/ 2649013 h 2661370"/>
              <a:gd name="connsiteX4" fmla="*/ 5301048 w 6858000"/>
              <a:gd name="connsiteY4" fmla="*/ 2253597 h 2661370"/>
              <a:gd name="connsiteX5" fmla="*/ 1025612 w 6858000"/>
              <a:gd name="connsiteY5" fmla="*/ 2228883 h 2661370"/>
              <a:gd name="connsiteX6" fmla="*/ 1260390 w 6858000"/>
              <a:gd name="connsiteY6" fmla="*/ 2661370 h 2661370"/>
              <a:gd name="connsiteX7" fmla="*/ 0 w 6858000"/>
              <a:gd name="connsiteY7" fmla="*/ 2651760 h 2661370"/>
              <a:gd name="connsiteX8" fmla="*/ 0 w 6858000"/>
              <a:gd name="connsiteY8" fmla="*/ 0 h 266137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6858000" h="2661370">
                <a:moveTo>
                  <a:pt x="0" y="0"/>
                </a:moveTo>
                <a:lnTo>
                  <a:pt x="6858000" y="0"/>
                </a:lnTo>
                <a:lnTo>
                  <a:pt x="6858000" y="2651760"/>
                </a:lnTo>
                <a:lnTo>
                  <a:pt x="5609968" y="2649013"/>
                </a:lnTo>
                <a:lnTo>
                  <a:pt x="5301048" y="2253597"/>
                </a:lnTo>
                <a:lnTo>
                  <a:pt x="1025612" y="2228883"/>
                </a:lnTo>
                <a:lnTo>
                  <a:pt x="1260390" y="2661370"/>
                </a:lnTo>
                <a:lnTo>
                  <a:pt x="0" y="2651760"/>
                </a:lnTo>
                <a:lnTo>
                  <a:pt x="0" y="0"/>
                </a:lnTo>
                <a:close/>
              </a:path>
            </a:pathLst>
          </a:custGeom>
        </p:spPr>
        <p:txBody>
          <a:bodyPr/>
          <a:lstStyle/>
          <a:p>
            <a:endParaRPr lang="en-US" dirty="0"/>
          </a:p>
        </p:txBody>
      </p:sp>
      <p:sp>
        <p:nvSpPr>
          <p:cNvPr id="7" name="Rounded Rectangle 6"/>
          <p:cNvSpPr/>
          <p:nvPr userDrawn="1"/>
        </p:nvSpPr>
        <p:spPr>
          <a:xfrm>
            <a:off x="0" y="6782052"/>
            <a:ext cx="6857999" cy="2489958"/>
          </a:xfrm>
          <a:prstGeom prst="roundRect">
            <a:avLst>
              <a:gd name="adj" fmla="val 0"/>
            </a:avLst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ounded Rectangle 7"/>
          <p:cNvSpPr/>
          <p:nvPr userDrawn="1"/>
        </p:nvSpPr>
        <p:spPr>
          <a:xfrm>
            <a:off x="0" y="4325967"/>
            <a:ext cx="3084396" cy="2459031"/>
          </a:xfrm>
          <a:prstGeom prst="roundRect">
            <a:avLst>
              <a:gd name="adj" fmla="val 0"/>
            </a:avLst>
          </a:prstGeom>
          <a:solidFill>
            <a:srgbClr val="0054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245659" y="4450424"/>
            <a:ext cx="2567466" cy="2183969"/>
          </a:xfrm>
          <a:prstGeom prst="rect">
            <a:avLst/>
          </a:prstGeom>
          <a:noFill/>
          <a:ln>
            <a:noFill/>
          </a:ln>
        </p:spPr>
        <p:txBody>
          <a:bodyPr>
            <a:normAutofit/>
          </a:bodyPr>
          <a:lstStyle>
            <a:lvl1pPr algn="l">
              <a:defRPr sz="1500" b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dirty="0"/>
              <a:t>KEY POINT Description</a:t>
            </a:r>
            <a:br>
              <a:rPr lang="en-US" dirty="0"/>
            </a:br>
            <a:endParaRPr lang="en-US" dirty="0"/>
          </a:p>
        </p:txBody>
      </p:sp>
      <p:graphicFrame>
        <p:nvGraphicFramePr>
          <p:cNvPr id="10" name="Table 9"/>
          <p:cNvGraphicFramePr>
            <a:graphicFrameLocks noGrp="1"/>
          </p:cNvGraphicFramePr>
          <p:nvPr userDrawn="1">
            <p:extLst>
              <p:ext uri="{D42A27DB-BD31-4B8C-83A1-F6EECF244321}">
                <p14:modId xmlns:p14="http://schemas.microsoft.com/office/powerpoint/2010/main" val="2186868664"/>
              </p:ext>
            </p:extLst>
          </p:nvPr>
        </p:nvGraphicFramePr>
        <p:xfrm>
          <a:off x="3084396" y="4325963"/>
          <a:ext cx="3773604" cy="2456088"/>
        </p:xfrm>
        <a:graphic>
          <a:graphicData uri="http://schemas.openxmlformats.org/drawingml/2006/table">
            <a:tbl>
              <a:tblPr bandRow="1">
                <a:tableStyleId>{5940675A-B579-460E-94D1-54222C63F5DA}</a:tableStyleId>
              </a:tblPr>
              <a:tblGrid>
                <a:gridCol w="1401107">
                  <a:extLst>
                    <a:ext uri="{9D8B030D-6E8A-4147-A177-3AD203B41FA5}">
                      <a16:colId xmlns:a16="http://schemas.microsoft.com/office/drawing/2014/main" val="2786059022"/>
                    </a:ext>
                  </a:extLst>
                </a:gridCol>
                <a:gridCol w="2372497">
                  <a:extLst>
                    <a:ext uri="{9D8B030D-6E8A-4147-A177-3AD203B41FA5}">
                      <a16:colId xmlns:a16="http://schemas.microsoft.com/office/drawing/2014/main" val="477903206"/>
                    </a:ext>
                  </a:extLst>
                </a:gridCol>
              </a:tblGrid>
              <a:tr h="409348">
                <a:tc>
                  <a:txBody>
                    <a:bodyPr/>
                    <a:lstStyle/>
                    <a:p>
                      <a:r>
                        <a:rPr lang="en-HK" sz="1200" dirty="0">
                          <a:solidFill>
                            <a:schemeClr val="bg1"/>
                          </a:solidFill>
                          <a:latin typeface="+mn-lt"/>
                          <a:cs typeface="Arial" panose="020B0604020202020204" pitchFamily="34" charset="0"/>
                        </a:rPr>
                        <a:t>Programme code</a:t>
                      </a:r>
                      <a:endParaRPr lang="en-US" sz="1200" dirty="0">
                        <a:solidFill>
                          <a:schemeClr val="bg1"/>
                        </a:solidFill>
                        <a:latin typeface="+mn-lt"/>
                        <a:cs typeface="Arial" panose="020B0604020202020204" pitchFamily="34" charset="0"/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088A70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10779896"/>
                  </a:ext>
                </a:extLst>
              </a:tr>
              <a:tr h="409348">
                <a:tc>
                  <a:txBody>
                    <a:bodyPr/>
                    <a:lstStyle/>
                    <a:p>
                      <a:r>
                        <a:rPr lang="en-HK" sz="1200" dirty="0">
                          <a:solidFill>
                            <a:schemeClr val="bg1"/>
                          </a:solidFill>
                          <a:latin typeface="+mn-lt"/>
                          <a:cs typeface="Arial" panose="020B0604020202020204" pitchFamily="34" charset="0"/>
                        </a:rPr>
                        <a:t>Date</a:t>
                      </a:r>
                      <a:r>
                        <a:rPr lang="en-HK" sz="1200" baseline="0" dirty="0">
                          <a:solidFill>
                            <a:schemeClr val="bg1"/>
                          </a:solidFill>
                          <a:latin typeface="+mn-lt"/>
                          <a:cs typeface="Arial" panose="020B0604020202020204" pitchFamily="34" charset="0"/>
                        </a:rPr>
                        <a:t> and time</a:t>
                      </a:r>
                      <a:endParaRPr lang="en-US" sz="1200" dirty="0">
                        <a:solidFill>
                          <a:schemeClr val="bg1"/>
                        </a:solidFill>
                        <a:latin typeface="+mn-lt"/>
                        <a:cs typeface="Arial" panose="020B0604020202020204" pitchFamily="34" charset="0"/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109F9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85720401"/>
                  </a:ext>
                </a:extLst>
              </a:tr>
              <a:tr h="409348">
                <a:tc>
                  <a:txBody>
                    <a:bodyPr/>
                    <a:lstStyle/>
                    <a:p>
                      <a:r>
                        <a:rPr lang="en-HK" sz="1200" dirty="0">
                          <a:solidFill>
                            <a:schemeClr val="bg1"/>
                          </a:solidFill>
                          <a:latin typeface="+mn-lt"/>
                          <a:cs typeface="Arial" panose="020B0604020202020204" pitchFamily="34" charset="0"/>
                        </a:rPr>
                        <a:t>Venue</a:t>
                      </a:r>
                      <a:endParaRPr lang="en-US" sz="1200" dirty="0">
                        <a:solidFill>
                          <a:schemeClr val="bg1"/>
                        </a:solidFill>
                        <a:latin typeface="+mn-lt"/>
                        <a:cs typeface="Arial" panose="020B0604020202020204" pitchFamily="34" charset="0"/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088B71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81969495"/>
                  </a:ext>
                </a:extLst>
              </a:tr>
              <a:tr h="409348">
                <a:tc>
                  <a:txBody>
                    <a:bodyPr/>
                    <a:lstStyle/>
                    <a:p>
                      <a:r>
                        <a:rPr lang="en-HK" sz="1200" dirty="0">
                          <a:solidFill>
                            <a:schemeClr val="bg1"/>
                          </a:solidFill>
                          <a:latin typeface="+mn-lt"/>
                          <a:cs typeface="Arial" panose="020B0604020202020204" pitchFamily="34" charset="0"/>
                        </a:rPr>
                        <a:t>Language</a:t>
                      </a:r>
                      <a:endParaRPr lang="en-US" sz="1200" dirty="0">
                        <a:solidFill>
                          <a:schemeClr val="bg1"/>
                        </a:solidFill>
                        <a:latin typeface="+mn-lt"/>
                        <a:cs typeface="Arial" panose="020B0604020202020204" pitchFamily="34" charset="0"/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109F9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57240801"/>
                  </a:ext>
                </a:extLst>
              </a:tr>
              <a:tr h="409348">
                <a:tc>
                  <a:txBody>
                    <a:bodyPr/>
                    <a:lstStyle/>
                    <a:p>
                      <a:r>
                        <a:rPr lang="en-HK" sz="1200" dirty="0">
                          <a:solidFill>
                            <a:schemeClr val="bg1"/>
                          </a:solidFill>
                          <a:latin typeface="+mn-lt"/>
                          <a:cs typeface="Arial" panose="020B0604020202020204" pitchFamily="34" charset="0"/>
                        </a:rPr>
                        <a:t>Course fee</a:t>
                      </a:r>
                      <a:endParaRPr lang="en-US" sz="1200" dirty="0">
                        <a:solidFill>
                          <a:schemeClr val="bg1"/>
                        </a:solidFill>
                        <a:latin typeface="+mn-lt"/>
                        <a:cs typeface="Arial" panose="020B0604020202020204" pitchFamily="34" charset="0"/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088B71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98147033"/>
                  </a:ext>
                </a:extLst>
              </a:tr>
              <a:tr h="409348">
                <a:tc>
                  <a:txBody>
                    <a:bodyPr/>
                    <a:lstStyle/>
                    <a:p>
                      <a:r>
                        <a:rPr lang="en-HK" sz="1200" dirty="0">
                          <a:solidFill>
                            <a:schemeClr val="bg1"/>
                          </a:solidFill>
                          <a:latin typeface="+mn-lt"/>
                          <a:cs typeface="Arial" panose="020B0604020202020204" pitchFamily="34" charset="0"/>
                        </a:rPr>
                        <a:t>Remarks </a:t>
                      </a:r>
                      <a:endParaRPr lang="en-US" sz="1200" dirty="0">
                        <a:solidFill>
                          <a:schemeClr val="bg1"/>
                        </a:solidFill>
                        <a:latin typeface="+mn-lt"/>
                        <a:cs typeface="Arial" panose="020B0604020202020204" pitchFamily="34" charset="0"/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109F9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HK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13702041"/>
                  </a:ext>
                </a:extLst>
              </a:tr>
            </a:tbl>
          </a:graphicData>
        </a:graphic>
      </p:graphicFrame>
      <p:sp>
        <p:nvSpPr>
          <p:cNvPr id="11" name="Subtitle 2"/>
          <p:cNvSpPr>
            <a:spLocks noGrp="1"/>
          </p:cNvSpPr>
          <p:nvPr>
            <p:ph type="subTitle" idx="10" hasCustomPrompt="1"/>
          </p:nvPr>
        </p:nvSpPr>
        <p:spPr>
          <a:xfrm>
            <a:off x="419349" y="7591772"/>
            <a:ext cx="6019303" cy="1501653"/>
          </a:xfrm>
          <a:prstGeom prst="rect">
            <a:avLst/>
          </a:prstGeom>
        </p:spPr>
        <p:txBody>
          <a:bodyPr tIns="45720">
            <a:normAutofit/>
          </a:bodyPr>
          <a:lstStyle>
            <a:lvl1pPr marL="0" indent="0" algn="l">
              <a:buNone/>
              <a:defRPr sz="1200" baseline="0">
                <a:solidFill>
                  <a:schemeClr val="tx1"/>
                </a:solidFill>
              </a:defRPr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 dirty="0"/>
              <a:t>Description text</a:t>
            </a:r>
          </a:p>
        </p:txBody>
      </p:sp>
      <p:sp>
        <p:nvSpPr>
          <p:cNvPr id="12" name="Rectangle 11"/>
          <p:cNvSpPr/>
          <p:nvPr userDrawn="1"/>
        </p:nvSpPr>
        <p:spPr>
          <a:xfrm>
            <a:off x="0" y="9262959"/>
            <a:ext cx="6858000" cy="643041"/>
          </a:xfrm>
          <a:prstGeom prst="rect">
            <a:avLst/>
          </a:prstGeom>
          <a:solidFill>
            <a:srgbClr val="0054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45720" rtlCol="0" anchor="ctr"/>
          <a:lstStyle/>
          <a:p>
            <a:pPr algn="ctr"/>
            <a:endParaRPr lang="en-US"/>
          </a:p>
        </p:txBody>
      </p:sp>
      <p:sp>
        <p:nvSpPr>
          <p:cNvPr id="13" name="Text Placeholder 27"/>
          <p:cNvSpPr>
            <a:spLocks noGrp="1"/>
          </p:cNvSpPr>
          <p:nvPr>
            <p:ph type="body" sz="quarter" idx="13" hasCustomPrompt="1"/>
          </p:nvPr>
        </p:nvSpPr>
        <p:spPr>
          <a:xfrm>
            <a:off x="218767" y="9419669"/>
            <a:ext cx="6454775" cy="338672"/>
          </a:xfrm>
          <a:prstGeom prst="rect">
            <a:avLst/>
          </a:prstGeom>
        </p:spPr>
        <p:txBody>
          <a:bodyPr tIns="91440"/>
          <a:lstStyle>
            <a:lvl1pPr>
              <a:defRPr sz="10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dirty="0"/>
              <a:t>T&amp;C / Remarks</a:t>
            </a:r>
          </a:p>
        </p:txBody>
      </p:sp>
      <p:sp>
        <p:nvSpPr>
          <p:cNvPr id="14" name="Text Placeholder 32"/>
          <p:cNvSpPr>
            <a:spLocks noGrp="1"/>
          </p:cNvSpPr>
          <p:nvPr>
            <p:ph type="body" sz="quarter" idx="15" hasCustomPrompt="1"/>
          </p:nvPr>
        </p:nvSpPr>
        <p:spPr>
          <a:xfrm>
            <a:off x="419100" y="7004091"/>
            <a:ext cx="6019800" cy="368588"/>
          </a:xfrm>
          <a:prstGeom prst="rect">
            <a:avLst/>
          </a:prstGeom>
        </p:spPr>
        <p:txBody>
          <a:bodyPr tIns="91440"/>
          <a:lstStyle>
            <a:lvl1pPr>
              <a:defRPr sz="1400" b="1" baseline="0">
                <a:solidFill>
                  <a:srgbClr val="088A70"/>
                </a:solidFill>
              </a:defRPr>
            </a:lvl1pPr>
          </a:lstStyle>
          <a:p>
            <a:pPr lvl="0"/>
            <a:r>
              <a:rPr lang="en-US" dirty="0"/>
              <a:t>Section head</a:t>
            </a:r>
          </a:p>
        </p:txBody>
      </p:sp>
      <p:sp>
        <p:nvSpPr>
          <p:cNvPr id="15" name="Rectangle 14"/>
          <p:cNvSpPr/>
          <p:nvPr userDrawn="1"/>
        </p:nvSpPr>
        <p:spPr>
          <a:xfrm>
            <a:off x="419100" y="7396836"/>
            <a:ext cx="6019800" cy="97270"/>
          </a:xfrm>
          <a:prstGeom prst="rect">
            <a:avLst/>
          </a:prstGeom>
          <a:solidFill>
            <a:srgbClr val="088A7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Title 18"/>
          <p:cNvSpPr>
            <a:spLocks noGrp="1"/>
          </p:cNvSpPr>
          <p:nvPr>
            <p:ph type="title"/>
          </p:nvPr>
        </p:nvSpPr>
        <p:spPr>
          <a:xfrm>
            <a:off x="1025195" y="3450229"/>
            <a:ext cx="4817204" cy="736022"/>
          </a:xfrm>
          <a:custGeom>
            <a:avLst/>
            <a:gdLst>
              <a:gd name="connsiteX0" fmla="*/ 0 w 4817204"/>
              <a:gd name="connsiteY0" fmla="*/ 0 h 736022"/>
              <a:gd name="connsiteX1" fmla="*/ 4817204 w 4817204"/>
              <a:gd name="connsiteY1" fmla="*/ 0 h 736022"/>
              <a:gd name="connsiteX2" fmla="*/ 4817204 w 4817204"/>
              <a:gd name="connsiteY2" fmla="*/ 736022 h 736022"/>
              <a:gd name="connsiteX3" fmla="*/ 0 w 4817204"/>
              <a:gd name="connsiteY3" fmla="*/ 736022 h 736022"/>
              <a:gd name="connsiteX4" fmla="*/ 0 w 4817204"/>
              <a:gd name="connsiteY4" fmla="*/ 0 h 736022"/>
              <a:gd name="connsiteX0" fmla="*/ 0 w 4817204"/>
              <a:gd name="connsiteY0" fmla="*/ 0 h 736022"/>
              <a:gd name="connsiteX1" fmla="*/ 4817204 w 4817204"/>
              <a:gd name="connsiteY1" fmla="*/ 0 h 736022"/>
              <a:gd name="connsiteX2" fmla="*/ 4817204 w 4817204"/>
              <a:gd name="connsiteY2" fmla="*/ 736022 h 736022"/>
              <a:gd name="connsiteX3" fmla="*/ 407773 w 4817204"/>
              <a:gd name="connsiteY3" fmla="*/ 723665 h 736022"/>
              <a:gd name="connsiteX4" fmla="*/ 0 w 4817204"/>
              <a:gd name="connsiteY4" fmla="*/ 0 h 736022"/>
              <a:gd name="connsiteX0" fmla="*/ 0 w 4817204"/>
              <a:gd name="connsiteY0" fmla="*/ 0 h 736022"/>
              <a:gd name="connsiteX1" fmla="*/ 4273506 w 4817204"/>
              <a:gd name="connsiteY1" fmla="*/ 12357 h 736022"/>
              <a:gd name="connsiteX2" fmla="*/ 4817204 w 4817204"/>
              <a:gd name="connsiteY2" fmla="*/ 736022 h 736022"/>
              <a:gd name="connsiteX3" fmla="*/ 407773 w 4817204"/>
              <a:gd name="connsiteY3" fmla="*/ 723665 h 736022"/>
              <a:gd name="connsiteX4" fmla="*/ 0 w 4817204"/>
              <a:gd name="connsiteY4" fmla="*/ 0 h 73602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4817204" h="736022">
                <a:moveTo>
                  <a:pt x="0" y="0"/>
                </a:moveTo>
                <a:lnTo>
                  <a:pt x="4273506" y="12357"/>
                </a:lnTo>
                <a:lnTo>
                  <a:pt x="4817204" y="736022"/>
                </a:lnTo>
                <a:lnTo>
                  <a:pt x="407773" y="723665"/>
                </a:lnTo>
                <a:lnTo>
                  <a:pt x="0" y="0"/>
                </a:lnTo>
                <a:close/>
              </a:path>
            </a:pathLst>
          </a:custGeom>
        </p:spPr>
        <p:txBody>
          <a:bodyPr anchor="ctr"/>
          <a:lstStyle>
            <a:lvl1pPr>
              <a:defRPr sz="1800" b="1">
                <a:solidFill>
                  <a:srgbClr val="084F9A"/>
                </a:solidFill>
                <a:latin typeface="+mj-lt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21" name="Content Placeholder 20"/>
          <p:cNvSpPr>
            <a:spLocks noGrp="1"/>
          </p:cNvSpPr>
          <p:nvPr>
            <p:ph sz="quarter" idx="16"/>
          </p:nvPr>
        </p:nvSpPr>
        <p:spPr>
          <a:xfrm>
            <a:off x="4535488" y="4325938"/>
            <a:ext cx="2322512" cy="406400"/>
          </a:xfrm>
          <a:prstGeom prst="rect">
            <a:avLst/>
          </a:prstGeom>
        </p:spPr>
        <p:txBody>
          <a:bodyPr anchor="ctr"/>
          <a:lstStyle>
            <a:lvl1pPr>
              <a:defRPr sz="1200"/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2" name="Content Placeholder 20"/>
          <p:cNvSpPr>
            <a:spLocks noGrp="1"/>
          </p:cNvSpPr>
          <p:nvPr>
            <p:ph sz="quarter" idx="17"/>
          </p:nvPr>
        </p:nvSpPr>
        <p:spPr>
          <a:xfrm>
            <a:off x="4535488" y="4732338"/>
            <a:ext cx="2322512" cy="406400"/>
          </a:xfrm>
          <a:prstGeom prst="rect">
            <a:avLst/>
          </a:prstGeom>
        </p:spPr>
        <p:txBody>
          <a:bodyPr anchor="ctr"/>
          <a:lstStyle>
            <a:lvl1pPr>
              <a:defRPr sz="1200"/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3" name="Content Placeholder 20"/>
          <p:cNvSpPr>
            <a:spLocks noGrp="1"/>
          </p:cNvSpPr>
          <p:nvPr>
            <p:ph sz="quarter" idx="18"/>
          </p:nvPr>
        </p:nvSpPr>
        <p:spPr>
          <a:xfrm>
            <a:off x="4535487" y="5154037"/>
            <a:ext cx="2322512" cy="406400"/>
          </a:xfrm>
          <a:prstGeom prst="rect">
            <a:avLst/>
          </a:prstGeom>
        </p:spPr>
        <p:txBody>
          <a:bodyPr anchor="ctr"/>
          <a:lstStyle>
            <a:lvl1pPr>
              <a:defRPr sz="1200"/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4" name="Content Placeholder 20"/>
          <p:cNvSpPr>
            <a:spLocks noGrp="1"/>
          </p:cNvSpPr>
          <p:nvPr>
            <p:ph sz="quarter" idx="19"/>
          </p:nvPr>
        </p:nvSpPr>
        <p:spPr>
          <a:xfrm>
            <a:off x="4535488" y="5561346"/>
            <a:ext cx="2322512" cy="406400"/>
          </a:xfrm>
          <a:prstGeom prst="rect">
            <a:avLst/>
          </a:prstGeom>
        </p:spPr>
        <p:txBody>
          <a:bodyPr anchor="ctr"/>
          <a:lstStyle>
            <a:lvl1pPr>
              <a:defRPr sz="1200"/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5" name="Content Placeholder 20"/>
          <p:cNvSpPr>
            <a:spLocks noGrp="1"/>
          </p:cNvSpPr>
          <p:nvPr>
            <p:ph sz="quarter" idx="20"/>
          </p:nvPr>
        </p:nvSpPr>
        <p:spPr>
          <a:xfrm>
            <a:off x="4535487" y="5982111"/>
            <a:ext cx="2322512" cy="406400"/>
          </a:xfrm>
          <a:prstGeom prst="rect">
            <a:avLst/>
          </a:prstGeom>
        </p:spPr>
        <p:txBody>
          <a:bodyPr anchor="ctr"/>
          <a:lstStyle>
            <a:lvl1pPr>
              <a:defRPr sz="1200"/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6" name="Content Placeholder 20"/>
          <p:cNvSpPr>
            <a:spLocks noGrp="1"/>
          </p:cNvSpPr>
          <p:nvPr>
            <p:ph sz="quarter" idx="21"/>
          </p:nvPr>
        </p:nvSpPr>
        <p:spPr>
          <a:xfrm>
            <a:off x="4535487" y="6376666"/>
            <a:ext cx="2322512" cy="406400"/>
          </a:xfrm>
          <a:prstGeom prst="rect">
            <a:avLst/>
          </a:prstGeom>
        </p:spPr>
        <p:txBody>
          <a:bodyPr anchor="ctr"/>
          <a:lstStyle>
            <a:lvl1pPr>
              <a:defRPr sz="1200"/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0" name="矩形 5"/>
          <p:cNvSpPr/>
          <p:nvPr userDrawn="1"/>
        </p:nvSpPr>
        <p:spPr>
          <a:xfrm>
            <a:off x="1020322" y="3433457"/>
            <a:ext cx="4280727" cy="54000"/>
          </a:xfrm>
          <a:prstGeom prst="rect">
            <a:avLst/>
          </a:prstGeom>
          <a:solidFill>
            <a:srgbClr val="0054A6"/>
          </a:solidFill>
          <a:ln>
            <a:noFill/>
          </a:ln>
          <a:effectLst>
            <a:outerShdw blurRad="50800" dist="50800" dir="5400000" sx="1000" sy="1000" algn="ctr" rotWithShape="0">
              <a:srgbClr val="000000"/>
            </a:out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600" dirty="0">
              <a:solidFill>
                <a:srgbClr val="21978E"/>
              </a:solidFill>
            </a:endParaRPr>
          </a:p>
        </p:txBody>
      </p:sp>
      <p:sp>
        <p:nvSpPr>
          <p:cNvPr id="31" name="矩形 5"/>
          <p:cNvSpPr/>
          <p:nvPr userDrawn="1"/>
        </p:nvSpPr>
        <p:spPr>
          <a:xfrm>
            <a:off x="1423470" y="4168161"/>
            <a:ext cx="4418930" cy="45719"/>
          </a:xfrm>
          <a:prstGeom prst="rect">
            <a:avLst/>
          </a:prstGeom>
          <a:solidFill>
            <a:srgbClr val="098C74"/>
          </a:solidFill>
          <a:ln>
            <a:noFill/>
          </a:ln>
          <a:effectLst>
            <a:outerShdw blurRad="50800" dist="50800" dir="5400000" sx="1000" sy="1000" algn="ctr" rotWithShape="0">
              <a:srgbClr val="000000"/>
            </a:out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600" dirty="0">
              <a:solidFill>
                <a:srgbClr val="21978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5331771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Rounded Rectangle 23"/>
          <p:cNvSpPr/>
          <p:nvPr userDrawn="1"/>
        </p:nvSpPr>
        <p:spPr>
          <a:xfrm>
            <a:off x="245659" y="6913250"/>
            <a:ext cx="6335021" cy="2127021"/>
          </a:xfrm>
          <a:prstGeom prst="roundRect">
            <a:avLst>
              <a:gd name="adj" fmla="val 0"/>
            </a:avLst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Rectangle 25"/>
          <p:cNvSpPr/>
          <p:nvPr userDrawn="1"/>
        </p:nvSpPr>
        <p:spPr>
          <a:xfrm>
            <a:off x="0" y="9262959"/>
            <a:ext cx="6858000" cy="643041"/>
          </a:xfrm>
          <a:prstGeom prst="rect">
            <a:avLst/>
          </a:prstGeom>
          <a:solidFill>
            <a:srgbClr val="0054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Text Placeholder 27"/>
          <p:cNvSpPr>
            <a:spLocks noGrp="1"/>
          </p:cNvSpPr>
          <p:nvPr>
            <p:ph type="body" sz="quarter" idx="13" hasCustomPrompt="1"/>
          </p:nvPr>
        </p:nvSpPr>
        <p:spPr>
          <a:xfrm>
            <a:off x="218767" y="9419669"/>
            <a:ext cx="6454775" cy="338672"/>
          </a:xfrm>
          <a:prstGeom prst="rect">
            <a:avLst/>
          </a:prstGeom>
        </p:spPr>
        <p:txBody>
          <a:bodyPr tIns="91440"/>
          <a:lstStyle>
            <a:lvl1pPr>
              <a:defRPr sz="10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dirty="0"/>
              <a:t>T&amp;C / Remarks</a:t>
            </a:r>
          </a:p>
        </p:txBody>
      </p:sp>
      <p:sp>
        <p:nvSpPr>
          <p:cNvPr id="18" name="Rounded Rectangle 17"/>
          <p:cNvSpPr/>
          <p:nvPr userDrawn="1"/>
        </p:nvSpPr>
        <p:spPr>
          <a:xfrm>
            <a:off x="-17384" y="2198451"/>
            <a:ext cx="6875384" cy="2279045"/>
          </a:xfrm>
          <a:prstGeom prst="roundRect">
            <a:avLst>
              <a:gd name="adj" fmla="val 0"/>
            </a:avLst>
          </a:prstGeom>
          <a:solidFill>
            <a:srgbClr val="0054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Picture Placeholder 8"/>
          <p:cNvSpPr>
            <a:spLocks noGrp="1"/>
          </p:cNvSpPr>
          <p:nvPr>
            <p:ph type="pic" sz="quarter" idx="15"/>
          </p:nvPr>
        </p:nvSpPr>
        <p:spPr>
          <a:xfrm>
            <a:off x="-17341" y="2198450"/>
            <a:ext cx="2281054" cy="227904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35" name="Rounded Rectangle 34"/>
          <p:cNvSpPr/>
          <p:nvPr userDrawn="1"/>
        </p:nvSpPr>
        <p:spPr>
          <a:xfrm>
            <a:off x="-8398" y="4477495"/>
            <a:ext cx="6875384" cy="2279045"/>
          </a:xfrm>
          <a:prstGeom prst="roundRect">
            <a:avLst>
              <a:gd name="adj" fmla="val 0"/>
            </a:avLst>
          </a:prstGeom>
          <a:solidFill>
            <a:srgbClr val="098C7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009175"/>
              </a:solidFill>
            </a:endParaRPr>
          </a:p>
        </p:txBody>
      </p:sp>
      <p:pic>
        <p:nvPicPr>
          <p:cNvPr id="11" name="圖片 1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43809" y="-1"/>
            <a:ext cx="6910795" cy="1272747"/>
          </a:xfrm>
          <a:prstGeom prst="rect">
            <a:avLst/>
          </a:prstGeom>
        </p:spPr>
      </p:pic>
      <p:pic>
        <p:nvPicPr>
          <p:cNvPr id="12" name="Picture 48" descr="HKPC-Secondary-Chinese-RGB-300dpi"/>
          <p:cNvPicPr>
            <a:picLocks noChangeAspect="1" noChangeArrowheads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4265" y="393224"/>
            <a:ext cx="1172114" cy="4765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in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矩形 5"/>
          <p:cNvSpPr/>
          <p:nvPr userDrawn="1"/>
        </p:nvSpPr>
        <p:spPr>
          <a:xfrm>
            <a:off x="1299854" y="1289153"/>
            <a:ext cx="4456001" cy="36000"/>
          </a:xfrm>
          <a:prstGeom prst="rect">
            <a:avLst/>
          </a:prstGeom>
          <a:solidFill>
            <a:srgbClr val="0054A6"/>
          </a:solidFill>
          <a:ln>
            <a:noFill/>
          </a:ln>
          <a:effectLst>
            <a:outerShdw blurRad="50800" dist="50800" dir="5400000" sx="1000" sy="1000" algn="ctr" rotWithShape="0">
              <a:srgbClr val="000000"/>
            </a:out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600" dirty="0">
              <a:solidFill>
                <a:srgbClr val="21978E"/>
              </a:solidFill>
            </a:endParaRPr>
          </a:p>
        </p:txBody>
      </p:sp>
      <p:sp>
        <p:nvSpPr>
          <p:cNvPr id="15" name="矩形 5"/>
          <p:cNvSpPr/>
          <p:nvPr userDrawn="1"/>
        </p:nvSpPr>
        <p:spPr>
          <a:xfrm>
            <a:off x="1299854" y="2005741"/>
            <a:ext cx="4456001" cy="36000"/>
          </a:xfrm>
          <a:prstGeom prst="rect">
            <a:avLst/>
          </a:prstGeom>
          <a:solidFill>
            <a:srgbClr val="098C74"/>
          </a:solidFill>
          <a:ln>
            <a:noFill/>
          </a:ln>
          <a:effectLst>
            <a:outerShdw blurRad="50800" dist="50800" dir="5400000" sx="1000" sy="1000" algn="ctr" rotWithShape="0">
              <a:srgbClr val="000000"/>
            </a:out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600" dirty="0">
              <a:solidFill>
                <a:srgbClr val="21978E"/>
              </a:solidFill>
            </a:endParaRPr>
          </a:p>
        </p:txBody>
      </p:sp>
      <p:sp>
        <p:nvSpPr>
          <p:cNvPr id="17" name="Title 1"/>
          <p:cNvSpPr>
            <a:spLocks noGrp="1"/>
          </p:cNvSpPr>
          <p:nvPr>
            <p:ph type="title"/>
          </p:nvPr>
        </p:nvSpPr>
        <p:spPr>
          <a:xfrm>
            <a:off x="1299854" y="1325153"/>
            <a:ext cx="4456001" cy="660099"/>
          </a:xfrm>
          <a:prstGeom prst="rect">
            <a:avLst/>
          </a:prstGeom>
        </p:spPr>
        <p:txBody>
          <a:bodyPr anchor="ctr"/>
          <a:lstStyle>
            <a:lvl1pPr>
              <a:defRPr sz="1600" b="1">
                <a:solidFill>
                  <a:srgbClr val="084F9A"/>
                </a:solidFill>
                <a:latin typeface="+mj-lt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386225668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Rectangle 25"/>
          <p:cNvSpPr/>
          <p:nvPr userDrawn="1"/>
        </p:nvSpPr>
        <p:spPr>
          <a:xfrm>
            <a:off x="0" y="9105177"/>
            <a:ext cx="6858000" cy="800823"/>
          </a:xfrm>
          <a:prstGeom prst="rect">
            <a:avLst/>
          </a:prstGeom>
          <a:solidFill>
            <a:srgbClr val="00917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Rounded Rectangle 17"/>
          <p:cNvSpPr/>
          <p:nvPr userDrawn="1"/>
        </p:nvSpPr>
        <p:spPr>
          <a:xfrm>
            <a:off x="-17225" y="2199112"/>
            <a:ext cx="6875384" cy="2304931"/>
          </a:xfrm>
          <a:prstGeom prst="roundRect">
            <a:avLst>
              <a:gd name="adj" fmla="val 0"/>
            </a:avLst>
          </a:prstGeom>
          <a:solidFill>
            <a:srgbClr val="0054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Picture Placeholder 8"/>
          <p:cNvSpPr>
            <a:spLocks noGrp="1"/>
          </p:cNvSpPr>
          <p:nvPr>
            <p:ph type="pic" sz="quarter" idx="15"/>
          </p:nvPr>
        </p:nvSpPr>
        <p:spPr>
          <a:xfrm>
            <a:off x="-1414" y="2220274"/>
            <a:ext cx="2281054" cy="2283769"/>
          </a:xfrm>
          <a:custGeom>
            <a:avLst/>
            <a:gdLst>
              <a:gd name="connsiteX0" fmla="*/ 0 w 2281054"/>
              <a:gd name="connsiteY0" fmla="*/ 0 h 2279045"/>
              <a:gd name="connsiteX1" fmla="*/ 2281054 w 2281054"/>
              <a:gd name="connsiteY1" fmla="*/ 0 h 2279045"/>
              <a:gd name="connsiteX2" fmla="*/ 2281054 w 2281054"/>
              <a:gd name="connsiteY2" fmla="*/ 2279045 h 2279045"/>
              <a:gd name="connsiteX3" fmla="*/ 0 w 2281054"/>
              <a:gd name="connsiteY3" fmla="*/ 2279045 h 2279045"/>
              <a:gd name="connsiteX4" fmla="*/ 0 w 2281054"/>
              <a:gd name="connsiteY4" fmla="*/ 0 h 2279045"/>
              <a:gd name="connsiteX0" fmla="*/ 551793 w 2281054"/>
              <a:gd name="connsiteY0" fmla="*/ 0 h 2294811"/>
              <a:gd name="connsiteX1" fmla="*/ 2281054 w 2281054"/>
              <a:gd name="connsiteY1" fmla="*/ 15766 h 2294811"/>
              <a:gd name="connsiteX2" fmla="*/ 2281054 w 2281054"/>
              <a:gd name="connsiteY2" fmla="*/ 2294811 h 2294811"/>
              <a:gd name="connsiteX3" fmla="*/ 0 w 2281054"/>
              <a:gd name="connsiteY3" fmla="*/ 2294811 h 2294811"/>
              <a:gd name="connsiteX4" fmla="*/ 551793 w 2281054"/>
              <a:gd name="connsiteY4" fmla="*/ 0 h 2294811"/>
              <a:gd name="connsiteX0" fmla="*/ 551793 w 2281054"/>
              <a:gd name="connsiteY0" fmla="*/ 0 h 2294811"/>
              <a:gd name="connsiteX1" fmla="*/ 2281054 w 2281054"/>
              <a:gd name="connsiteY1" fmla="*/ 15766 h 2294811"/>
              <a:gd name="connsiteX2" fmla="*/ 1808088 w 2281054"/>
              <a:gd name="connsiteY2" fmla="*/ 2294811 h 2294811"/>
              <a:gd name="connsiteX3" fmla="*/ 0 w 2281054"/>
              <a:gd name="connsiteY3" fmla="*/ 2294811 h 2294811"/>
              <a:gd name="connsiteX4" fmla="*/ 551793 w 2281054"/>
              <a:gd name="connsiteY4" fmla="*/ 0 h 2294811"/>
              <a:gd name="connsiteX0" fmla="*/ 567559 w 2281054"/>
              <a:gd name="connsiteY0" fmla="*/ 0 h 2279046"/>
              <a:gd name="connsiteX1" fmla="*/ 2281054 w 2281054"/>
              <a:gd name="connsiteY1" fmla="*/ 1 h 2279046"/>
              <a:gd name="connsiteX2" fmla="*/ 1808088 w 2281054"/>
              <a:gd name="connsiteY2" fmla="*/ 2279046 h 2279046"/>
              <a:gd name="connsiteX3" fmla="*/ 0 w 2281054"/>
              <a:gd name="connsiteY3" fmla="*/ 2279046 h 2279046"/>
              <a:gd name="connsiteX4" fmla="*/ 567559 w 2281054"/>
              <a:gd name="connsiteY4" fmla="*/ 0 h 227904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81054" h="2279046">
                <a:moveTo>
                  <a:pt x="567559" y="0"/>
                </a:moveTo>
                <a:lnTo>
                  <a:pt x="2281054" y="1"/>
                </a:lnTo>
                <a:lnTo>
                  <a:pt x="1808088" y="2279046"/>
                </a:lnTo>
                <a:lnTo>
                  <a:pt x="0" y="2279046"/>
                </a:lnTo>
                <a:lnTo>
                  <a:pt x="567559" y="0"/>
                </a:lnTo>
                <a:close/>
              </a:path>
            </a:pathLst>
          </a:custGeom>
        </p:spPr>
        <p:txBody>
          <a:bodyPr/>
          <a:lstStyle/>
          <a:p>
            <a:endParaRPr lang="en-US"/>
          </a:p>
        </p:txBody>
      </p:sp>
      <p:sp>
        <p:nvSpPr>
          <p:cNvPr id="16" name="Rounded Rectangle 15"/>
          <p:cNvSpPr/>
          <p:nvPr userDrawn="1"/>
        </p:nvSpPr>
        <p:spPr>
          <a:xfrm>
            <a:off x="-15766" y="4504042"/>
            <a:ext cx="6875384" cy="2279045"/>
          </a:xfrm>
          <a:prstGeom prst="roundRect">
            <a:avLst>
              <a:gd name="adj" fmla="val 0"/>
            </a:avLst>
          </a:prstGeom>
          <a:solidFill>
            <a:srgbClr val="00917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Picture Placeholder 8"/>
          <p:cNvSpPr>
            <a:spLocks noGrp="1"/>
          </p:cNvSpPr>
          <p:nvPr>
            <p:ph type="pic" sz="quarter" idx="16"/>
          </p:nvPr>
        </p:nvSpPr>
        <p:spPr>
          <a:xfrm>
            <a:off x="43" y="4504042"/>
            <a:ext cx="2281054" cy="2294810"/>
          </a:xfrm>
          <a:custGeom>
            <a:avLst/>
            <a:gdLst>
              <a:gd name="connsiteX0" fmla="*/ 0 w 2281054"/>
              <a:gd name="connsiteY0" fmla="*/ 0 h 2279045"/>
              <a:gd name="connsiteX1" fmla="*/ 2281054 w 2281054"/>
              <a:gd name="connsiteY1" fmla="*/ 0 h 2279045"/>
              <a:gd name="connsiteX2" fmla="*/ 2281054 w 2281054"/>
              <a:gd name="connsiteY2" fmla="*/ 2279045 h 2279045"/>
              <a:gd name="connsiteX3" fmla="*/ 0 w 2281054"/>
              <a:gd name="connsiteY3" fmla="*/ 2279045 h 2279045"/>
              <a:gd name="connsiteX4" fmla="*/ 0 w 2281054"/>
              <a:gd name="connsiteY4" fmla="*/ 0 h 2279045"/>
              <a:gd name="connsiteX0" fmla="*/ 0 w 2281054"/>
              <a:gd name="connsiteY0" fmla="*/ 0 h 2294810"/>
              <a:gd name="connsiteX1" fmla="*/ 2281054 w 2281054"/>
              <a:gd name="connsiteY1" fmla="*/ 0 h 2294810"/>
              <a:gd name="connsiteX2" fmla="*/ 2281054 w 2281054"/>
              <a:gd name="connsiteY2" fmla="*/ 2279045 h 2294810"/>
              <a:gd name="connsiteX3" fmla="*/ 536028 w 2281054"/>
              <a:gd name="connsiteY3" fmla="*/ 2294810 h 2294810"/>
              <a:gd name="connsiteX4" fmla="*/ 0 w 2281054"/>
              <a:gd name="connsiteY4" fmla="*/ 0 h 2294810"/>
              <a:gd name="connsiteX0" fmla="*/ 0 w 2281054"/>
              <a:gd name="connsiteY0" fmla="*/ 0 h 2294810"/>
              <a:gd name="connsiteX1" fmla="*/ 1823854 w 2281054"/>
              <a:gd name="connsiteY1" fmla="*/ 15765 h 2294810"/>
              <a:gd name="connsiteX2" fmla="*/ 2281054 w 2281054"/>
              <a:gd name="connsiteY2" fmla="*/ 2279045 h 2294810"/>
              <a:gd name="connsiteX3" fmla="*/ 536028 w 2281054"/>
              <a:gd name="connsiteY3" fmla="*/ 2294810 h 2294810"/>
              <a:gd name="connsiteX4" fmla="*/ 0 w 2281054"/>
              <a:gd name="connsiteY4" fmla="*/ 0 h 2294810"/>
              <a:gd name="connsiteX0" fmla="*/ 0 w 2281054"/>
              <a:gd name="connsiteY0" fmla="*/ 0 h 2294810"/>
              <a:gd name="connsiteX1" fmla="*/ 1808088 w 2281054"/>
              <a:gd name="connsiteY1" fmla="*/ 15765 h 2294810"/>
              <a:gd name="connsiteX2" fmla="*/ 2281054 w 2281054"/>
              <a:gd name="connsiteY2" fmla="*/ 2279045 h 2294810"/>
              <a:gd name="connsiteX3" fmla="*/ 536028 w 2281054"/>
              <a:gd name="connsiteY3" fmla="*/ 2294810 h 2294810"/>
              <a:gd name="connsiteX4" fmla="*/ 0 w 2281054"/>
              <a:gd name="connsiteY4" fmla="*/ 0 h 2294810"/>
              <a:gd name="connsiteX0" fmla="*/ 0 w 2281054"/>
              <a:gd name="connsiteY0" fmla="*/ 0 h 2294810"/>
              <a:gd name="connsiteX1" fmla="*/ 1792322 w 2281054"/>
              <a:gd name="connsiteY1" fmla="*/ 0 h 2294810"/>
              <a:gd name="connsiteX2" fmla="*/ 2281054 w 2281054"/>
              <a:gd name="connsiteY2" fmla="*/ 2279045 h 2294810"/>
              <a:gd name="connsiteX3" fmla="*/ 536028 w 2281054"/>
              <a:gd name="connsiteY3" fmla="*/ 2294810 h 2294810"/>
              <a:gd name="connsiteX4" fmla="*/ 0 w 2281054"/>
              <a:gd name="connsiteY4" fmla="*/ 0 h 229481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81054" h="2294810">
                <a:moveTo>
                  <a:pt x="0" y="0"/>
                </a:moveTo>
                <a:lnTo>
                  <a:pt x="1792322" y="0"/>
                </a:lnTo>
                <a:lnTo>
                  <a:pt x="2281054" y="2279045"/>
                </a:lnTo>
                <a:lnTo>
                  <a:pt x="536028" y="2294810"/>
                </a:lnTo>
                <a:lnTo>
                  <a:pt x="0" y="0"/>
                </a:lnTo>
                <a:close/>
              </a:path>
            </a:pathLst>
          </a:custGeom>
        </p:spPr>
        <p:txBody>
          <a:bodyPr/>
          <a:lstStyle/>
          <a:p>
            <a:endParaRPr lang="en-US"/>
          </a:p>
        </p:txBody>
      </p:sp>
      <p:sp>
        <p:nvSpPr>
          <p:cNvPr id="30" name="Rounded Rectangle 29"/>
          <p:cNvSpPr/>
          <p:nvPr userDrawn="1"/>
        </p:nvSpPr>
        <p:spPr>
          <a:xfrm>
            <a:off x="-15766" y="6783087"/>
            <a:ext cx="6875384" cy="2360939"/>
          </a:xfrm>
          <a:prstGeom prst="roundRect">
            <a:avLst>
              <a:gd name="adj" fmla="val 0"/>
            </a:avLst>
          </a:prstGeom>
          <a:solidFill>
            <a:srgbClr val="0054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Picture Placeholder 8"/>
          <p:cNvSpPr>
            <a:spLocks noGrp="1"/>
          </p:cNvSpPr>
          <p:nvPr>
            <p:ph type="pic" sz="quarter" idx="17"/>
          </p:nvPr>
        </p:nvSpPr>
        <p:spPr>
          <a:xfrm>
            <a:off x="-1575" y="6803576"/>
            <a:ext cx="2265288" cy="2340450"/>
          </a:xfrm>
          <a:custGeom>
            <a:avLst/>
            <a:gdLst>
              <a:gd name="connsiteX0" fmla="*/ 0 w 2281054"/>
              <a:gd name="connsiteY0" fmla="*/ 0 h 2279045"/>
              <a:gd name="connsiteX1" fmla="*/ 2281054 w 2281054"/>
              <a:gd name="connsiteY1" fmla="*/ 0 h 2279045"/>
              <a:gd name="connsiteX2" fmla="*/ 2281054 w 2281054"/>
              <a:gd name="connsiteY2" fmla="*/ 2279045 h 2279045"/>
              <a:gd name="connsiteX3" fmla="*/ 0 w 2281054"/>
              <a:gd name="connsiteY3" fmla="*/ 2279045 h 2279045"/>
              <a:gd name="connsiteX4" fmla="*/ 0 w 2281054"/>
              <a:gd name="connsiteY4" fmla="*/ 0 h 2279045"/>
              <a:gd name="connsiteX0" fmla="*/ 551793 w 2281054"/>
              <a:gd name="connsiteY0" fmla="*/ 0 h 2294811"/>
              <a:gd name="connsiteX1" fmla="*/ 2281054 w 2281054"/>
              <a:gd name="connsiteY1" fmla="*/ 15766 h 2294811"/>
              <a:gd name="connsiteX2" fmla="*/ 2281054 w 2281054"/>
              <a:gd name="connsiteY2" fmla="*/ 2294811 h 2294811"/>
              <a:gd name="connsiteX3" fmla="*/ 0 w 2281054"/>
              <a:gd name="connsiteY3" fmla="*/ 2294811 h 2294811"/>
              <a:gd name="connsiteX4" fmla="*/ 551793 w 2281054"/>
              <a:gd name="connsiteY4" fmla="*/ 0 h 2294811"/>
              <a:gd name="connsiteX0" fmla="*/ 551793 w 2281054"/>
              <a:gd name="connsiteY0" fmla="*/ 0 h 2294811"/>
              <a:gd name="connsiteX1" fmla="*/ 2281054 w 2281054"/>
              <a:gd name="connsiteY1" fmla="*/ 15766 h 2294811"/>
              <a:gd name="connsiteX2" fmla="*/ 1808088 w 2281054"/>
              <a:gd name="connsiteY2" fmla="*/ 2294811 h 2294811"/>
              <a:gd name="connsiteX3" fmla="*/ 0 w 2281054"/>
              <a:gd name="connsiteY3" fmla="*/ 2294811 h 2294811"/>
              <a:gd name="connsiteX4" fmla="*/ 551793 w 2281054"/>
              <a:gd name="connsiteY4" fmla="*/ 0 h 2294811"/>
              <a:gd name="connsiteX0" fmla="*/ 551793 w 2265288"/>
              <a:gd name="connsiteY0" fmla="*/ 0 h 2294811"/>
              <a:gd name="connsiteX1" fmla="*/ 2265288 w 2265288"/>
              <a:gd name="connsiteY1" fmla="*/ 0 h 2294811"/>
              <a:gd name="connsiteX2" fmla="*/ 1808088 w 2265288"/>
              <a:gd name="connsiteY2" fmla="*/ 2294811 h 2294811"/>
              <a:gd name="connsiteX3" fmla="*/ 0 w 2265288"/>
              <a:gd name="connsiteY3" fmla="*/ 2294811 h 2294811"/>
              <a:gd name="connsiteX4" fmla="*/ 551793 w 2265288"/>
              <a:gd name="connsiteY4" fmla="*/ 0 h 229481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65288" h="2294811">
                <a:moveTo>
                  <a:pt x="551793" y="0"/>
                </a:moveTo>
                <a:lnTo>
                  <a:pt x="2265288" y="0"/>
                </a:lnTo>
                <a:lnTo>
                  <a:pt x="1808088" y="2294811"/>
                </a:lnTo>
                <a:lnTo>
                  <a:pt x="0" y="2294811"/>
                </a:lnTo>
                <a:lnTo>
                  <a:pt x="551793" y="0"/>
                </a:lnTo>
                <a:close/>
              </a:path>
            </a:pathLst>
          </a:custGeom>
        </p:spPr>
        <p:txBody>
          <a:bodyPr/>
          <a:lstStyle/>
          <a:p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8"/>
          </p:nvPr>
        </p:nvSpPr>
        <p:spPr>
          <a:xfrm>
            <a:off x="2426522" y="2326886"/>
            <a:ext cx="4134916" cy="1978412"/>
          </a:xfrm>
          <a:prstGeom prst="rect">
            <a:avLst/>
          </a:prstGeom>
        </p:spPr>
        <p:txBody>
          <a:bodyPr/>
          <a:lstStyle>
            <a:lvl1pPr>
              <a:defRPr sz="1200">
                <a:solidFill>
                  <a:schemeClr val="bg1"/>
                </a:solidFill>
              </a:defRPr>
            </a:lvl1pPr>
            <a:lvl2pPr>
              <a:defRPr sz="1200">
                <a:solidFill>
                  <a:schemeClr val="bg1"/>
                </a:solidFill>
              </a:defRPr>
            </a:lvl2pPr>
            <a:lvl3pPr>
              <a:defRPr sz="1100">
                <a:solidFill>
                  <a:schemeClr val="bg1"/>
                </a:solidFill>
              </a:defRPr>
            </a:lvl3pPr>
            <a:lvl4pPr>
              <a:defRPr sz="1050">
                <a:solidFill>
                  <a:schemeClr val="bg1"/>
                </a:solidFill>
              </a:defRPr>
            </a:lvl4pPr>
            <a:lvl5pPr>
              <a:defRPr sz="105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Edit Master text styles</a:t>
            </a:r>
          </a:p>
        </p:txBody>
      </p:sp>
      <p:pic>
        <p:nvPicPr>
          <p:cNvPr id="14" name="圖片 1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43809" y="-1"/>
            <a:ext cx="6910795" cy="1272747"/>
          </a:xfrm>
          <a:prstGeom prst="rect">
            <a:avLst/>
          </a:prstGeom>
        </p:spPr>
      </p:pic>
      <p:pic>
        <p:nvPicPr>
          <p:cNvPr id="15" name="Picture 48" descr="HKPC-Secondary-Chinese-RGB-300dpi"/>
          <p:cNvPicPr>
            <a:picLocks noChangeAspect="1" noChangeArrowheads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4265" y="393224"/>
            <a:ext cx="1172114" cy="4765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in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" name="矩形 5"/>
          <p:cNvSpPr/>
          <p:nvPr userDrawn="1"/>
        </p:nvSpPr>
        <p:spPr>
          <a:xfrm>
            <a:off x="1299854" y="1289153"/>
            <a:ext cx="4456001" cy="36000"/>
          </a:xfrm>
          <a:prstGeom prst="rect">
            <a:avLst/>
          </a:prstGeom>
          <a:solidFill>
            <a:srgbClr val="0054A6"/>
          </a:solidFill>
          <a:ln>
            <a:noFill/>
          </a:ln>
          <a:effectLst>
            <a:outerShdw blurRad="50800" dist="50800" dir="5400000" sx="1000" sy="1000" algn="ctr" rotWithShape="0">
              <a:srgbClr val="000000"/>
            </a:out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600" dirty="0">
              <a:solidFill>
                <a:srgbClr val="21978E"/>
              </a:solidFill>
            </a:endParaRPr>
          </a:p>
        </p:txBody>
      </p:sp>
      <p:sp>
        <p:nvSpPr>
          <p:cNvPr id="24" name="矩形 5"/>
          <p:cNvSpPr/>
          <p:nvPr userDrawn="1"/>
        </p:nvSpPr>
        <p:spPr>
          <a:xfrm>
            <a:off x="1299854" y="2005741"/>
            <a:ext cx="4456001" cy="36000"/>
          </a:xfrm>
          <a:prstGeom prst="rect">
            <a:avLst/>
          </a:prstGeom>
          <a:solidFill>
            <a:srgbClr val="098C74"/>
          </a:solidFill>
          <a:ln>
            <a:noFill/>
          </a:ln>
          <a:effectLst>
            <a:outerShdw blurRad="50800" dist="50800" dir="5400000" sx="1000" sy="1000" algn="ctr" rotWithShape="0">
              <a:srgbClr val="000000"/>
            </a:out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600" dirty="0">
              <a:solidFill>
                <a:srgbClr val="21978E"/>
              </a:solidFill>
            </a:endParaRPr>
          </a:p>
        </p:txBody>
      </p:sp>
      <p:sp>
        <p:nvSpPr>
          <p:cNvPr id="25" name="Content Placeholder 4"/>
          <p:cNvSpPr>
            <a:spLocks noGrp="1"/>
          </p:cNvSpPr>
          <p:nvPr>
            <p:ph sz="quarter" idx="19"/>
          </p:nvPr>
        </p:nvSpPr>
        <p:spPr>
          <a:xfrm>
            <a:off x="2426522" y="4675882"/>
            <a:ext cx="4134916" cy="1978412"/>
          </a:xfrm>
          <a:prstGeom prst="rect">
            <a:avLst/>
          </a:prstGeom>
        </p:spPr>
        <p:txBody>
          <a:bodyPr/>
          <a:lstStyle>
            <a:lvl1pPr>
              <a:defRPr sz="1200">
                <a:solidFill>
                  <a:schemeClr val="bg1"/>
                </a:solidFill>
              </a:defRPr>
            </a:lvl1pPr>
            <a:lvl2pPr>
              <a:defRPr sz="1200">
                <a:solidFill>
                  <a:schemeClr val="bg1"/>
                </a:solidFill>
              </a:defRPr>
            </a:lvl2pPr>
            <a:lvl3pPr>
              <a:defRPr sz="1100">
                <a:solidFill>
                  <a:schemeClr val="bg1"/>
                </a:solidFill>
              </a:defRPr>
            </a:lvl3pPr>
            <a:lvl4pPr>
              <a:defRPr sz="1050">
                <a:solidFill>
                  <a:schemeClr val="bg1"/>
                </a:solidFill>
              </a:defRPr>
            </a:lvl4pPr>
            <a:lvl5pPr>
              <a:defRPr sz="105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7" name="Content Placeholder 4"/>
          <p:cNvSpPr>
            <a:spLocks noGrp="1"/>
          </p:cNvSpPr>
          <p:nvPr>
            <p:ph sz="quarter" idx="20"/>
          </p:nvPr>
        </p:nvSpPr>
        <p:spPr>
          <a:xfrm>
            <a:off x="2426522" y="6954926"/>
            <a:ext cx="4134916" cy="1978412"/>
          </a:xfrm>
          <a:prstGeom prst="rect">
            <a:avLst/>
          </a:prstGeom>
        </p:spPr>
        <p:txBody>
          <a:bodyPr/>
          <a:lstStyle>
            <a:lvl1pPr>
              <a:defRPr sz="1200">
                <a:solidFill>
                  <a:schemeClr val="bg1"/>
                </a:solidFill>
              </a:defRPr>
            </a:lvl1pPr>
            <a:lvl2pPr>
              <a:defRPr sz="1200">
                <a:solidFill>
                  <a:schemeClr val="bg1"/>
                </a:solidFill>
              </a:defRPr>
            </a:lvl2pPr>
            <a:lvl3pPr>
              <a:defRPr sz="1100">
                <a:solidFill>
                  <a:schemeClr val="bg1"/>
                </a:solidFill>
              </a:defRPr>
            </a:lvl3pPr>
            <a:lvl4pPr>
              <a:defRPr sz="1050">
                <a:solidFill>
                  <a:schemeClr val="bg1"/>
                </a:solidFill>
              </a:defRPr>
            </a:lvl4pPr>
            <a:lvl5pPr>
              <a:defRPr sz="105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99854" y="1325153"/>
            <a:ext cx="4456001" cy="660099"/>
          </a:xfrm>
          <a:prstGeom prst="rect">
            <a:avLst/>
          </a:prstGeom>
        </p:spPr>
        <p:txBody>
          <a:bodyPr anchor="ctr"/>
          <a:lstStyle>
            <a:lvl1pPr>
              <a:defRPr sz="1600" b="1">
                <a:solidFill>
                  <a:srgbClr val="084F9A"/>
                </a:solidFill>
                <a:latin typeface="+mj-lt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46069649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able Placeholder 6"/>
          <p:cNvSpPr>
            <a:spLocks noGrp="1"/>
          </p:cNvSpPr>
          <p:nvPr>
            <p:ph type="tbl" sz="quarter" idx="12"/>
          </p:nvPr>
        </p:nvSpPr>
        <p:spPr>
          <a:xfrm>
            <a:off x="457200" y="2211859"/>
            <a:ext cx="6080125" cy="7402041"/>
          </a:xfrm>
          <a:prstGeom prst="rect">
            <a:avLst/>
          </a:prstGeom>
        </p:spPr>
        <p:txBody>
          <a:bodyPr/>
          <a:lstStyle>
            <a:lvl1pPr>
              <a:defRPr sz="1200"/>
            </a:lvl1pPr>
          </a:lstStyle>
          <a:p>
            <a:endParaRPr lang="en-US" dirty="0"/>
          </a:p>
        </p:txBody>
      </p:sp>
      <p:pic>
        <p:nvPicPr>
          <p:cNvPr id="6" name="圖片 1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43809" y="-1"/>
            <a:ext cx="6910795" cy="1272747"/>
          </a:xfrm>
          <a:prstGeom prst="rect">
            <a:avLst/>
          </a:prstGeom>
        </p:spPr>
      </p:pic>
      <p:pic>
        <p:nvPicPr>
          <p:cNvPr id="8" name="Picture 48" descr="HKPC-Secondary-Chinese-RGB-300dpi"/>
          <p:cNvPicPr>
            <a:picLocks noChangeAspect="1" noChangeArrowheads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4265" y="393224"/>
            <a:ext cx="1172114" cy="4765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in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矩形 5"/>
          <p:cNvSpPr/>
          <p:nvPr userDrawn="1"/>
        </p:nvSpPr>
        <p:spPr>
          <a:xfrm>
            <a:off x="1299854" y="1289153"/>
            <a:ext cx="4456001" cy="36000"/>
          </a:xfrm>
          <a:prstGeom prst="rect">
            <a:avLst/>
          </a:prstGeom>
          <a:solidFill>
            <a:srgbClr val="0054A6"/>
          </a:solidFill>
          <a:ln>
            <a:noFill/>
          </a:ln>
          <a:effectLst>
            <a:outerShdw blurRad="50800" dist="50800" dir="5400000" sx="1000" sy="1000" algn="ctr" rotWithShape="0">
              <a:srgbClr val="000000"/>
            </a:out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600" dirty="0">
              <a:solidFill>
                <a:srgbClr val="21978E"/>
              </a:solidFill>
            </a:endParaRPr>
          </a:p>
        </p:txBody>
      </p:sp>
      <p:sp>
        <p:nvSpPr>
          <p:cNvPr id="11" name="矩形 5"/>
          <p:cNvSpPr/>
          <p:nvPr userDrawn="1"/>
        </p:nvSpPr>
        <p:spPr>
          <a:xfrm>
            <a:off x="1299854" y="2005741"/>
            <a:ext cx="4456001" cy="36000"/>
          </a:xfrm>
          <a:prstGeom prst="rect">
            <a:avLst/>
          </a:prstGeom>
          <a:solidFill>
            <a:srgbClr val="098C74"/>
          </a:solidFill>
          <a:ln>
            <a:noFill/>
          </a:ln>
          <a:effectLst>
            <a:outerShdw blurRad="50800" dist="50800" dir="5400000" sx="1000" sy="1000" algn="ctr" rotWithShape="0">
              <a:srgbClr val="000000"/>
            </a:out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600" dirty="0">
              <a:solidFill>
                <a:srgbClr val="21978E"/>
              </a:solidFill>
            </a:endParaRPr>
          </a:p>
        </p:txBody>
      </p:sp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1299854" y="1325153"/>
            <a:ext cx="4456001" cy="660099"/>
          </a:xfrm>
          <a:prstGeom prst="rect">
            <a:avLst/>
          </a:prstGeom>
        </p:spPr>
        <p:txBody>
          <a:bodyPr anchor="ctr"/>
          <a:lstStyle>
            <a:lvl1pPr>
              <a:defRPr sz="1600" b="1">
                <a:solidFill>
                  <a:srgbClr val="084F9A"/>
                </a:solidFill>
                <a:latin typeface="+mj-lt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79221909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7197242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" name="圖片 1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43809" y="-1"/>
            <a:ext cx="6910795" cy="1272747"/>
          </a:xfrm>
          <a:prstGeom prst="rect">
            <a:avLst/>
          </a:prstGeom>
        </p:spPr>
      </p:pic>
      <p:pic>
        <p:nvPicPr>
          <p:cNvPr id="17" name="Picture 48" descr="HKPC-Secondary-Chinese-RGB-300dpi"/>
          <p:cNvPicPr>
            <a:picLocks noChangeAspect="1" noChangeArrowheads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4265" y="393224"/>
            <a:ext cx="1172114" cy="4765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in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63322488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33662272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3" r:id="rId1"/>
    <p:sldLayoutId id="2147483674" r:id="rId2"/>
    <p:sldLayoutId id="2147483681" r:id="rId3"/>
    <p:sldLayoutId id="2147483682" r:id="rId4"/>
    <p:sldLayoutId id="2147483684" r:id="rId5"/>
    <p:sldLayoutId id="2147483673" r:id="rId6"/>
  </p:sldLayoutIdLst>
  <p:hf hdr="0" dt="0"/>
  <p:txStyles>
    <p:titleStyle>
      <a:lvl1pPr algn="ctr" defTabSz="685800" rtl="0" eaLnBrk="1" latinLnBrk="0" hangingPunct="1">
        <a:lnSpc>
          <a:spcPct val="90000"/>
        </a:lnSpc>
        <a:spcBef>
          <a:spcPct val="0"/>
        </a:spcBef>
        <a:buNone/>
        <a:defRPr sz="1200" kern="1200">
          <a:solidFill>
            <a:schemeClr val="tx1"/>
          </a:solidFill>
          <a:latin typeface="Arial" panose="020B0604020202020204" pitchFamily="34" charset="0"/>
          <a:ea typeface="+mj-ea"/>
          <a:cs typeface="Arial" panose="020B0604020202020204" pitchFamily="34" charset="0"/>
        </a:defRPr>
      </a:lvl1pPr>
    </p:titleStyle>
    <p:bodyStyle>
      <a:lvl1pPr marL="0" indent="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None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indent="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None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indent="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None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indent="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None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None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Relationship Id="rId9" Type="http://schemas.openxmlformats.org/officeDocument/2006/relationships/image" Target="../media/image1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16.png"/><Relationship Id="rId5" Type="http://schemas.openxmlformats.org/officeDocument/2006/relationships/image" Target="../media/image15.jpg"/><Relationship Id="rId4" Type="http://schemas.openxmlformats.org/officeDocument/2006/relationships/image" Target="../media/image1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ext Placeholder 27"/>
          <p:cNvSpPr txBox="1">
            <a:spLocks/>
          </p:cNvSpPr>
          <p:nvPr/>
        </p:nvSpPr>
        <p:spPr>
          <a:xfrm>
            <a:off x="218767" y="9419669"/>
            <a:ext cx="6454775" cy="338672"/>
          </a:xfrm>
          <a:prstGeom prst="rect">
            <a:avLst/>
          </a:prstGeom>
        </p:spPr>
        <p:txBody>
          <a:bodyPr tIns="91440"/>
          <a:lstStyle>
            <a:lvl1pPr marL="0" indent="0" algn="l" defTabSz="685800" rtl="0" eaLnBrk="1" latinLnBrk="0" hangingPunct="1">
              <a:lnSpc>
                <a:spcPct val="90000"/>
              </a:lnSpc>
              <a:spcBef>
                <a:spcPts val="750"/>
              </a:spcBef>
              <a:buFont typeface="Arial" panose="020B0604020202020204" pitchFamily="34" charset="0"/>
              <a:buNone/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342900" indent="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85800" indent="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None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028700" indent="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None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371600" indent="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None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8859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685800" rtl="0" eaLnBrk="1" latinLnBrk="0" hangingPunct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5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>
                <a:ea typeface="Yu Gothic Medium" panose="020B0500000000000000" pitchFamily="34" charset="-128"/>
              </a:rPr>
              <a:t>T&amp;C / Remarks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799B7977-ED8E-47A6-B3FD-B5A744E85224}"/>
              </a:ext>
            </a:extLst>
          </p:cNvPr>
          <p:cNvGrpSpPr/>
          <p:nvPr/>
        </p:nvGrpSpPr>
        <p:grpSpPr>
          <a:xfrm>
            <a:off x="17153" y="6734628"/>
            <a:ext cx="6858001" cy="2508953"/>
            <a:chOff x="-647" y="7111593"/>
            <a:chExt cx="6858000" cy="3469268"/>
          </a:xfrm>
        </p:grpSpPr>
        <p:sp>
          <p:nvSpPr>
            <p:cNvPr id="10" name="Rounded Rectangle 9"/>
            <p:cNvSpPr/>
            <p:nvPr/>
          </p:nvSpPr>
          <p:spPr>
            <a:xfrm>
              <a:off x="-647" y="7729465"/>
              <a:ext cx="6858000" cy="2851396"/>
            </a:xfrm>
            <a:prstGeom prst="roundRect">
              <a:avLst>
                <a:gd name="adj" fmla="val 4858"/>
              </a:avLst>
            </a:prstGeom>
            <a:solidFill>
              <a:schemeClr val="bg1">
                <a:lumMod val="9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ea typeface="Yu Gothic Medium" panose="020B0500000000000000" pitchFamily="34" charset="-128"/>
              </a:endParaRPr>
            </a:p>
          </p:txBody>
        </p:sp>
        <p:grpSp>
          <p:nvGrpSpPr>
            <p:cNvPr id="2" name="Group 1">
              <a:extLst>
                <a:ext uri="{FF2B5EF4-FFF2-40B4-BE49-F238E27FC236}">
                  <a16:creationId xmlns:a16="http://schemas.microsoft.com/office/drawing/2014/main" id="{60214A60-5198-4C7F-A9A4-0BEFE11BFC57}"/>
                </a:ext>
              </a:extLst>
            </p:cNvPr>
            <p:cNvGrpSpPr/>
            <p:nvPr/>
          </p:nvGrpSpPr>
          <p:grpSpPr>
            <a:xfrm>
              <a:off x="152071" y="7111593"/>
              <a:ext cx="3447574" cy="722662"/>
              <a:chOff x="152071" y="7111593"/>
              <a:chExt cx="3447574" cy="722662"/>
            </a:xfrm>
          </p:grpSpPr>
          <p:sp>
            <p:nvSpPr>
              <p:cNvPr id="17" name="矩形 15"/>
              <p:cNvSpPr/>
              <p:nvPr/>
            </p:nvSpPr>
            <p:spPr>
              <a:xfrm>
                <a:off x="2212886" y="7636743"/>
                <a:ext cx="1334978" cy="197512"/>
              </a:xfrm>
              <a:custGeom>
                <a:avLst/>
                <a:gdLst>
                  <a:gd name="connsiteX0" fmla="*/ 0 w 1150956"/>
                  <a:gd name="connsiteY0" fmla="*/ 0 h 318482"/>
                  <a:gd name="connsiteX1" fmla="*/ 1150956 w 1150956"/>
                  <a:gd name="connsiteY1" fmla="*/ 0 h 318482"/>
                  <a:gd name="connsiteX2" fmla="*/ 1150956 w 1150956"/>
                  <a:gd name="connsiteY2" fmla="*/ 318482 h 318482"/>
                  <a:gd name="connsiteX3" fmla="*/ 0 w 1150956"/>
                  <a:gd name="connsiteY3" fmla="*/ 318482 h 318482"/>
                  <a:gd name="connsiteX4" fmla="*/ 0 w 1150956"/>
                  <a:gd name="connsiteY4" fmla="*/ 0 h 318482"/>
                  <a:gd name="connsiteX0" fmla="*/ 0 w 1150956"/>
                  <a:gd name="connsiteY0" fmla="*/ 0 h 318482"/>
                  <a:gd name="connsiteX1" fmla="*/ 1150956 w 1150956"/>
                  <a:gd name="connsiteY1" fmla="*/ 0 h 318482"/>
                  <a:gd name="connsiteX2" fmla="*/ 1150956 w 1150956"/>
                  <a:gd name="connsiteY2" fmla="*/ 318482 h 318482"/>
                  <a:gd name="connsiteX3" fmla="*/ 1136072 w 1150956"/>
                  <a:gd name="connsiteY3" fmla="*/ 307399 h 318482"/>
                  <a:gd name="connsiteX4" fmla="*/ 0 w 1150956"/>
                  <a:gd name="connsiteY4" fmla="*/ 0 h 31848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1150956" h="318482">
                    <a:moveTo>
                      <a:pt x="0" y="0"/>
                    </a:moveTo>
                    <a:lnTo>
                      <a:pt x="1150956" y="0"/>
                    </a:lnTo>
                    <a:lnTo>
                      <a:pt x="1150956" y="318482"/>
                    </a:lnTo>
                    <a:lnTo>
                      <a:pt x="1136072" y="307399"/>
                    </a:ln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1B75BC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>
                  <a:ea typeface="Yu Gothic Medium" panose="020B0500000000000000" pitchFamily="34" charset="-128"/>
                </a:endParaRPr>
              </a:p>
            </p:txBody>
          </p:sp>
          <p:sp>
            <p:nvSpPr>
              <p:cNvPr id="18" name="矩形 4"/>
              <p:cNvSpPr/>
              <p:nvPr/>
            </p:nvSpPr>
            <p:spPr>
              <a:xfrm>
                <a:off x="152071" y="7111593"/>
                <a:ext cx="3395793" cy="557696"/>
              </a:xfrm>
              <a:prstGeom prst="rect">
                <a:avLst/>
              </a:prstGeom>
              <a:solidFill>
                <a:srgbClr val="0054A6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>
                  <a:ea typeface="Yu Gothic Medium" panose="020B0500000000000000" pitchFamily="34" charset="-128"/>
                </a:endParaRPr>
              </a:p>
            </p:txBody>
          </p:sp>
          <p:sp>
            <p:nvSpPr>
              <p:cNvPr id="19" name="Text Placeholder 32"/>
              <p:cNvSpPr txBox="1">
                <a:spLocks/>
              </p:cNvSpPr>
              <p:nvPr/>
            </p:nvSpPr>
            <p:spPr>
              <a:xfrm>
                <a:off x="268299" y="7111593"/>
                <a:ext cx="3331346" cy="473845"/>
              </a:xfrm>
              <a:prstGeom prst="rect">
                <a:avLst/>
              </a:prstGeom>
            </p:spPr>
            <p:txBody>
              <a:bodyPr tIns="91440" anchor="t"/>
              <a:lstStyle>
                <a:lvl1pPr marL="0" indent="0" algn="l" defTabSz="685800" rtl="0" eaLnBrk="1" latinLnBrk="0" hangingPunct="1">
                  <a:lnSpc>
                    <a:spcPct val="90000"/>
                  </a:lnSpc>
                  <a:spcBef>
                    <a:spcPts val="750"/>
                  </a:spcBef>
                  <a:buFont typeface="Arial" panose="020B0604020202020204" pitchFamily="34" charset="0"/>
                  <a:buNone/>
                  <a:defRPr sz="1600" b="1" kern="1200" baseline="0">
                    <a:solidFill>
                      <a:schemeClr val="bg1"/>
                    </a:solidFill>
                    <a:latin typeface="+mn-lt"/>
                    <a:ea typeface="+mn-ea"/>
                    <a:cs typeface="+mn-cs"/>
                  </a:defRPr>
                </a:lvl1pPr>
                <a:lvl2pPr marL="342900" indent="0" algn="l" defTabSz="685800" rtl="0" eaLnBrk="1" latinLnBrk="0" hangingPunct="1">
                  <a:lnSpc>
                    <a:spcPct val="90000"/>
                  </a:lnSpc>
                  <a:spcBef>
                    <a:spcPts val="375"/>
                  </a:spcBef>
                  <a:buFont typeface="Arial" panose="020B0604020202020204" pitchFamily="34" charset="0"/>
                  <a:buNone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685800" indent="0" algn="l" defTabSz="685800" rtl="0" eaLnBrk="1" latinLnBrk="0" hangingPunct="1">
                  <a:lnSpc>
                    <a:spcPct val="90000"/>
                  </a:lnSpc>
                  <a:spcBef>
                    <a:spcPts val="375"/>
                  </a:spcBef>
                  <a:buFont typeface="Arial" panose="020B0604020202020204" pitchFamily="34" charset="0"/>
                  <a:buNone/>
                  <a:defRPr sz="15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028700" indent="0" algn="l" defTabSz="685800" rtl="0" eaLnBrk="1" latinLnBrk="0" hangingPunct="1">
                  <a:lnSpc>
                    <a:spcPct val="90000"/>
                  </a:lnSpc>
                  <a:spcBef>
                    <a:spcPts val="375"/>
                  </a:spcBef>
                  <a:buFont typeface="Arial" panose="020B0604020202020204" pitchFamily="34" charset="0"/>
                  <a:buNone/>
                  <a:defRPr sz="135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371600" indent="0" algn="l" defTabSz="685800" rtl="0" eaLnBrk="1" latinLnBrk="0" hangingPunct="1">
                  <a:lnSpc>
                    <a:spcPct val="90000"/>
                  </a:lnSpc>
                  <a:spcBef>
                    <a:spcPts val="375"/>
                  </a:spcBef>
                  <a:buFont typeface="Arial" panose="020B0604020202020204" pitchFamily="34" charset="0"/>
                  <a:buNone/>
                  <a:defRPr sz="135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1885950" indent="-171450" algn="l" defTabSz="685800" rtl="0" eaLnBrk="1" latinLnBrk="0" hangingPunct="1">
                  <a:lnSpc>
                    <a:spcPct val="90000"/>
                  </a:lnSpc>
                  <a:spcBef>
                    <a:spcPts val="375"/>
                  </a:spcBef>
                  <a:buFont typeface="Arial" panose="020B0604020202020204" pitchFamily="34" charset="0"/>
                  <a:buChar char="•"/>
                  <a:defRPr sz="135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228850" indent="-171450" algn="l" defTabSz="685800" rtl="0" eaLnBrk="1" latinLnBrk="0" hangingPunct="1">
                  <a:lnSpc>
                    <a:spcPct val="90000"/>
                  </a:lnSpc>
                  <a:spcBef>
                    <a:spcPts val="375"/>
                  </a:spcBef>
                  <a:buFont typeface="Arial" panose="020B0604020202020204" pitchFamily="34" charset="0"/>
                  <a:buChar char="•"/>
                  <a:defRPr sz="135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2571750" indent="-171450" algn="l" defTabSz="685800" rtl="0" eaLnBrk="1" latinLnBrk="0" hangingPunct="1">
                  <a:lnSpc>
                    <a:spcPct val="90000"/>
                  </a:lnSpc>
                  <a:spcBef>
                    <a:spcPts val="375"/>
                  </a:spcBef>
                  <a:buFont typeface="Arial" panose="020B0604020202020204" pitchFamily="34" charset="0"/>
                  <a:buChar char="•"/>
                  <a:defRPr sz="135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2914650" indent="-171450" algn="l" defTabSz="685800" rtl="0" eaLnBrk="1" latinLnBrk="0" hangingPunct="1">
                  <a:lnSpc>
                    <a:spcPct val="90000"/>
                  </a:lnSpc>
                  <a:spcBef>
                    <a:spcPts val="375"/>
                  </a:spcBef>
                  <a:buFont typeface="Arial" panose="020B0604020202020204" pitchFamily="34" charset="0"/>
                  <a:buChar char="•"/>
                  <a:defRPr sz="135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r>
                  <a:rPr lang="zh-TW" altLang="en-US" sz="1800" dirty="0">
                    <a:latin typeface="微軟正黑體" panose="020B0604030504040204" pitchFamily="34" charset="-120"/>
                    <a:ea typeface="微軟正黑體" panose="020B0604030504040204" pitchFamily="34" charset="-120"/>
                  </a:rPr>
                  <a:t>課程特色</a:t>
                </a:r>
              </a:p>
            </p:txBody>
          </p:sp>
        </p:grpSp>
      </p:grpSp>
      <p:graphicFrame>
        <p:nvGraphicFramePr>
          <p:cNvPr id="21" name="Table 20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008321092"/>
              </p:ext>
            </p:extLst>
          </p:nvPr>
        </p:nvGraphicFramePr>
        <p:xfrm>
          <a:off x="3341958" y="3033842"/>
          <a:ext cx="3405918" cy="3536353"/>
        </p:xfrm>
        <a:graphic>
          <a:graphicData uri="http://schemas.openxmlformats.org/drawingml/2006/table">
            <a:tbl>
              <a:tblPr bandRow="1">
                <a:tableStyleId>{5940675A-B579-460E-94D1-54222C63F5DA}</a:tableStyleId>
              </a:tblPr>
              <a:tblGrid>
                <a:gridCol w="1077911">
                  <a:extLst>
                    <a:ext uri="{9D8B030D-6E8A-4147-A177-3AD203B41FA5}">
                      <a16:colId xmlns:a16="http://schemas.microsoft.com/office/drawing/2014/main" val="2786059022"/>
                    </a:ext>
                  </a:extLst>
                </a:gridCol>
                <a:gridCol w="2328007">
                  <a:extLst>
                    <a:ext uri="{9D8B030D-6E8A-4147-A177-3AD203B41FA5}">
                      <a16:colId xmlns:a16="http://schemas.microsoft.com/office/drawing/2014/main" val="477903206"/>
                    </a:ext>
                  </a:extLst>
                </a:gridCol>
              </a:tblGrid>
              <a:tr h="700206">
                <a:tc>
                  <a:txBody>
                    <a:bodyPr/>
                    <a:lstStyle/>
                    <a:p>
                      <a:pPr algn="l"/>
                      <a:r>
                        <a:rPr lang="zh-TW" altLang="en-US" sz="1400" dirty="0" smtClean="0">
                          <a:solidFill>
                            <a:schemeClr val="bg1"/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  <a:cs typeface="Arial"/>
                        </a:rPr>
                        <a:t>課程編號</a:t>
                      </a:r>
                      <a:endParaRPr lang="en-US" sz="1400" dirty="0">
                        <a:solidFill>
                          <a:schemeClr val="bg1"/>
                        </a:solidFill>
                        <a:latin typeface="微軟正黑體" panose="020B0604030504040204" pitchFamily="34" charset="-120"/>
                        <a:ea typeface="微軟正黑體" panose="020B0604030504040204" pitchFamily="34" charset="-120"/>
                        <a:cs typeface="Arial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088A70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10011446-01</a:t>
                      </a:r>
                      <a:endParaRPr lang="en-US" sz="1400" dirty="0">
                        <a:solidFill>
                          <a:schemeClr val="tx1">
                            <a:lumMod val="75000"/>
                            <a:lumOff val="25000"/>
                          </a:schemeClr>
                        </a:solidFill>
                        <a:latin typeface="微軟正黑體" panose="020B0604030504040204" pitchFamily="34" charset="-120"/>
                        <a:ea typeface="微軟正黑體" panose="020B0604030504040204" pitchFamily="34" charset="-12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10779896"/>
                  </a:ext>
                </a:extLst>
              </a:tr>
              <a:tr h="735529">
                <a:tc>
                  <a:txBody>
                    <a:bodyPr/>
                    <a:lstStyle/>
                    <a:p>
                      <a:pPr marL="0" algn="l" defTabSz="685800" rtl="0" eaLnBrk="1" latinLnBrk="0" hangingPunct="1"/>
                      <a:r>
                        <a:rPr lang="zh-TW" altLang="en-US" sz="1400" kern="1200" dirty="0" smtClean="0">
                          <a:solidFill>
                            <a:schemeClr val="bg1"/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  <a:cs typeface="Arial"/>
                        </a:rPr>
                        <a:t>日期及時間</a:t>
                      </a:r>
                      <a:endParaRPr lang="en-US" sz="1400" kern="1200" dirty="0">
                        <a:solidFill>
                          <a:schemeClr val="bg1"/>
                        </a:solidFill>
                        <a:latin typeface="微軟正黑體" panose="020B0604030504040204" pitchFamily="34" charset="-120"/>
                        <a:ea typeface="微軟正黑體" panose="020B0604030504040204" pitchFamily="34" charset="-120"/>
                        <a:cs typeface="Arial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109F9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zh-TW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2021</a:t>
                      </a:r>
                      <a:r>
                        <a:rPr lang="zh-TW" altLang="en-US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年</a:t>
                      </a:r>
                      <a:r>
                        <a:rPr lang="en-US" altLang="zh-TW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3</a:t>
                      </a:r>
                      <a:r>
                        <a:rPr lang="zh-TW" altLang="en-US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月</a:t>
                      </a:r>
                      <a:r>
                        <a:rPr lang="en-US" altLang="zh-TW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25</a:t>
                      </a:r>
                      <a:r>
                        <a:rPr lang="zh-TW" altLang="en-US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日</a:t>
                      </a:r>
                      <a:endParaRPr lang="en-US" altLang="zh-TW" sz="1400" dirty="0" smtClean="0">
                        <a:solidFill>
                          <a:schemeClr val="tx1">
                            <a:lumMod val="75000"/>
                            <a:lumOff val="25000"/>
                          </a:schemeClr>
                        </a:solidFill>
                        <a:latin typeface="微軟正黑體" panose="020B0604030504040204" pitchFamily="34" charset="-120"/>
                        <a:ea typeface="微軟正黑體" panose="020B0604030504040204" pitchFamily="34" charset="-120"/>
                      </a:endParaRPr>
                    </a:p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zh-TW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17:00 - 18:30 (</a:t>
                      </a:r>
                      <a:r>
                        <a:rPr lang="zh-TW" altLang="en-US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共 </a:t>
                      </a:r>
                      <a:r>
                        <a:rPr lang="en-US" altLang="zh-TW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1.5 </a:t>
                      </a:r>
                      <a:r>
                        <a:rPr lang="zh-TW" altLang="en-US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小時</a:t>
                      </a:r>
                      <a:r>
                        <a:rPr lang="en-US" altLang="zh-TW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)</a:t>
                      </a:r>
                      <a:endParaRPr lang="en-US" altLang="zh-TW" sz="1400" dirty="0">
                        <a:solidFill>
                          <a:schemeClr val="tx1">
                            <a:lumMod val="75000"/>
                            <a:lumOff val="25000"/>
                          </a:schemeClr>
                        </a:solidFill>
                        <a:latin typeface="微軟正黑體" panose="020B0604030504040204" pitchFamily="34" charset="-120"/>
                        <a:ea typeface="微軟正黑體" panose="020B0604030504040204" pitchFamily="34" charset="-12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85720401"/>
                  </a:ext>
                </a:extLst>
              </a:tr>
              <a:tr h="700206">
                <a:tc>
                  <a:txBody>
                    <a:bodyPr/>
                    <a:lstStyle/>
                    <a:p>
                      <a:pPr marL="0" algn="l" defTabSz="685800" rtl="0" eaLnBrk="1" latinLnBrk="0" hangingPunct="1"/>
                      <a:r>
                        <a:rPr lang="zh-TW" altLang="en-US" sz="1400" kern="1200" dirty="0" smtClean="0">
                          <a:solidFill>
                            <a:schemeClr val="bg1"/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  <a:cs typeface="Arial"/>
                        </a:rPr>
                        <a:t>地點</a:t>
                      </a:r>
                      <a:endParaRPr lang="en-US" sz="1400" kern="1200" dirty="0">
                        <a:solidFill>
                          <a:schemeClr val="bg1"/>
                        </a:solidFill>
                        <a:latin typeface="微軟正黑體" panose="020B0604030504040204" pitchFamily="34" charset="-120"/>
                        <a:ea typeface="微軟正黑體" panose="020B0604030504040204" pitchFamily="34" charset="-120"/>
                        <a:cs typeface="Arial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088B7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zh-TW" altLang="en-US" sz="1400" dirty="0" smtClean="0">
                          <a:solidFill>
                            <a:srgbClr val="282828"/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  <a:cs typeface="Times New Roman" panose="02020603050405020304" pitchFamily="18" charset="0"/>
                        </a:rPr>
                        <a:t>網上直播</a:t>
                      </a:r>
                      <a:endParaRPr lang="en-US" sz="1400" dirty="0" smtClean="0">
                        <a:latin typeface="微軟正黑體" panose="020B0604030504040204" pitchFamily="34" charset="-120"/>
                        <a:ea typeface="微軟正黑體" panose="020B0604030504040204" pitchFamily="34" charset="-120"/>
                        <a:cs typeface="Times New Roman" panose="02020603050405020304" pitchFamily="18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81969495"/>
                  </a:ext>
                </a:extLst>
              </a:tr>
              <a:tr h="700206">
                <a:tc>
                  <a:txBody>
                    <a:bodyPr/>
                    <a:lstStyle/>
                    <a:p>
                      <a:pPr marL="0" algn="l" defTabSz="685800" rtl="0" eaLnBrk="1" latinLnBrk="0" hangingPunct="1"/>
                      <a:r>
                        <a:rPr lang="zh-TW" altLang="en-US" sz="1400" kern="1200" dirty="0" smtClean="0">
                          <a:solidFill>
                            <a:schemeClr val="bg1"/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  <a:cs typeface="Arial"/>
                        </a:rPr>
                        <a:t>語言</a:t>
                      </a:r>
                      <a:endParaRPr lang="en-US" sz="1400" kern="1200" dirty="0">
                        <a:solidFill>
                          <a:schemeClr val="bg1"/>
                        </a:solidFill>
                        <a:latin typeface="微軟正黑體" panose="020B0604030504040204" pitchFamily="34" charset="-120"/>
                        <a:ea typeface="微軟正黑體" panose="020B0604030504040204" pitchFamily="34" charset="-120"/>
                        <a:cs typeface="Arial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109F96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zh-TW" altLang="en-US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粵語</a:t>
                      </a: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57240801"/>
                  </a:ext>
                </a:extLst>
              </a:tr>
              <a:tr h="700206">
                <a:tc>
                  <a:txBody>
                    <a:bodyPr/>
                    <a:lstStyle/>
                    <a:p>
                      <a:pPr marL="0" algn="l" defTabSz="685800" rtl="0" eaLnBrk="1" latinLnBrk="0" hangingPunct="1"/>
                      <a:r>
                        <a:rPr lang="zh-TW" altLang="en-US" sz="1400" kern="1200" dirty="0" smtClean="0">
                          <a:solidFill>
                            <a:schemeClr val="bg1"/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  <a:cs typeface="Arial"/>
                        </a:rPr>
                        <a:t>課程費用</a:t>
                      </a:r>
                      <a:endParaRPr lang="en-US" sz="1400" kern="1200" dirty="0">
                        <a:solidFill>
                          <a:schemeClr val="bg1"/>
                        </a:solidFill>
                        <a:latin typeface="微軟正黑體" panose="020B0604030504040204" pitchFamily="34" charset="-120"/>
                        <a:ea typeface="微軟正黑體" panose="020B0604030504040204" pitchFamily="34" charset="-120"/>
                        <a:cs typeface="Arial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088B71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zh-TW" altLang="en-US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港幣 </a:t>
                      </a:r>
                      <a:r>
                        <a:rPr lang="en-US" altLang="zh-TW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6</a:t>
                      </a:r>
                      <a:r>
                        <a:rPr lang="en-US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0</a:t>
                      </a:r>
                      <a:r>
                        <a:rPr lang="zh-TW" altLang="en-US" sz="1400" dirty="0" smtClean="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  <a:latin typeface="微軟正黑體" panose="020B0604030504040204" pitchFamily="34" charset="-120"/>
                          <a:ea typeface="微軟正黑體" panose="020B0604030504040204" pitchFamily="34" charset="-120"/>
                        </a:rPr>
                        <a:t>元</a:t>
                      </a:r>
                      <a:endParaRPr lang="en-US" sz="1400" dirty="0" smtClean="0">
                        <a:solidFill>
                          <a:schemeClr val="tx1">
                            <a:lumMod val="75000"/>
                            <a:lumOff val="25000"/>
                          </a:schemeClr>
                        </a:solidFill>
                        <a:latin typeface="微軟正黑體" panose="020B0604030504040204" pitchFamily="34" charset="-120"/>
                        <a:ea typeface="微軟正黑體" panose="020B0604030504040204" pitchFamily="34" charset="-12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98147033"/>
                  </a:ext>
                </a:extLst>
              </a:tr>
            </a:tbl>
          </a:graphicData>
        </a:graphic>
      </p:graphicFrame>
      <p:sp>
        <p:nvSpPr>
          <p:cNvPr id="55" name="TextBox 54"/>
          <p:cNvSpPr txBox="1"/>
          <p:nvPr/>
        </p:nvSpPr>
        <p:spPr>
          <a:xfrm>
            <a:off x="-123596" y="-624051"/>
            <a:ext cx="411462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HK" sz="1400" dirty="0">
                <a:solidFill>
                  <a:srgbClr val="FF0000"/>
                </a:solidFill>
              </a:rPr>
              <a:t>Right click “Format picture” , choose ‘Fill with Picture’ then select your own image. Arrange it to Back</a:t>
            </a:r>
            <a:endParaRPr lang="en-US" sz="1400" dirty="0">
              <a:solidFill>
                <a:srgbClr val="FF0000"/>
              </a:solidFill>
            </a:endParaRPr>
          </a:p>
        </p:txBody>
      </p:sp>
      <p:sp>
        <p:nvSpPr>
          <p:cNvPr id="57" name="TextBox 56"/>
          <p:cNvSpPr txBox="1"/>
          <p:nvPr/>
        </p:nvSpPr>
        <p:spPr>
          <a:xfrm>
            <a:off x="-7200615" y="-1074456"/>
            <a:ext cx="4176215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HK" sz="1400" dirty="0">
                <a:solidFill>
                  <a:srgbClr val="FF0000"/>
                </a:solidFill>
              </a:rPr>
              <a:t>Drag the logo and headline section on top of the image, fit the light grey outlined box with the image; then remove the outline</a:t>
            </a:r>
            <a:endParaRPr lang="en-US" sz="1400" dirty="0">
              <a:solidFill>
                <a:srgbClr val="FF0000"/>
              </a:solidFill>
            </a:endParaRPr>
          </a:p>
        </p:txBody>
      </p:sp>
      <p:sp>
        <p:nvSpPr>
          <p:cNvPr id="58" name="TextBox 57"/>
          <p:cNvSpPr txBox="1"/>
          <p:nvPr/>
        </p:nvSpPr>
        <p:spPr>
          <a:xfrm>
            <a:off x="7055113" y="665532"/>
            <a:ext cx="280283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HK" sz="1400" dirty="0">
                <a:solidFill>
                  <a:srgbClr val="FF0000"/>
                </a:solidFill>
              </a:rPr>
              <a:t>Pick the correct one and place on the right bottom corner of image</a:t>
            </a:r>
            <a:endParaRPr lang="en-US" sz="1400" dirty="0">
              <a:solidFill>
                <a:srgbClr val="FF0000"/>
              </a:solidFill>
            </a:endParaRPr>
          </a:p>
        </p:txBody>
      </p:sp>
      <p:sp>
        <p:nvSpPr>
          <p:cNvPr id="59" name="TextBox 58"/>
          <p:cNvSpPr txBox="1"/>
          <p:nvPr/>
        </p:nvSpPr>
        <p:spPr>
          <a:xfrm>
            <a:off x="-7188169" y="-369332"/>
            <a:ext cx="387596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HK" b="1" dirty="0"/>
              <a:t>HKPC as organiser:</a:t>
            </a:r>
            <a:endParaRPr lang="en-US" b="1" dirty="0"/>
          </a:p>
        </p:txBody>
      </p:sp>
      <p:sp>
        <p:nvSpPr>
          <p:cNvPr id="64" name="TextBox 63"/>
          <p:cNvSpPr txBox="1"/>
          <p:nvPr/>
        </p:nvSpPr>
        <p:spPr>
          <a:xfrm>
            <a:off x="-7041554" y="2729597"/>
            <a:ext cx="387596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HK" b="1" dirty="0"/>
              <a:t>With Co-organiser:</a:t>
            </a:r>
            <a:endParaRPr lang="en-US" b="1" dirty="0"/>
          </a:p>
        </p:txBody>
      </p:sp>
      <p:grpSp>
        <p:nvGrpSpPr>
          <p:cNvPr id="7" name="Group 6"/>
          <p:cNvGrpSpPr/>
          <p:nvPr/>
        </p:nvGrpSpPr>
        <p:grpSpPr>
          <a:xfrm>
            <a:off x="7164613" y="9115300"/>
            <a:ext cx="6858000" cy="643041"/>
            <a:chOff x="7272965" y="8670249"/>
            <a:chExt cx="6858000" cy="643041"/>
          </a:xfrm>
        </p:grpSpPr>
        <p:sp>
          <p:nvSpPr>
            <p:cNvPr id="68" name="Rectangle 67"/>
            <p:cNvSpPr/>
            <p:nvPr/>
          </p:nvSpPr>
          <p:spPr>
            <a:xfrm>
              <a:off x="7272965" y="8670249"/>
              <a:ext cx="6858000" cy="643041"/>
            </a:xfrm>
            <a:prstGeom prst="rect">
              <a:avLst/>
            </a:prstGeom>
            <a:solidFill>
              <a:srgbClr val="0054A6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" name="Rectangle 5"/>
            <p:cNvSpPr/>
            <p:nvPr/>
          </p:nvSpPr>
          <p:spPr>
            <a:xfrm>
              <a:off x="7405823" y="8776326"/>
              <a:ext cx="6595926" cy="430887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r>
                <a:rPr lang="zh-TW" altLang="en-US" sz="1100" dirty="0">
                  <a:solidFill>
                    <a:schemeClr val="bg1"/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此課程現正申請「再工業化及科技培訓計劃」</a:t>
              </a:r>
              <a:r>
                <a:rPr lang="en-US" altLang="zh-TW" sz="1100" dirty="0">
                  <a:solidFill>
                    <a:schemeClr val="bg1"/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(</a:t>
              </a:r>
              <a:r>
                <a:rPr lang="en-US" sz="1100" dirty="0">
                  <a:solidFill>
                    <a:schemeClr val="bg1"/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RTTP)</a:t>
              </a:r>
              <a:r>
                <a:rPr lang="zh-TW" altLang="en-US" sz="1100" dirty="0">
                  <a:solidFill>
                    <a:schemeClr val="bg1"/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資助，如申請成功</a:t>
              </a:r>
              <a:r>
                <a:rPr lang="zh-TW" altLang="en-US" sz="1100" dirty="0" smtClean="0">
                  <a:solidFill>
                    <a:schemeClr val="bg1"/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，合資格學員最高</a:t>
              </a:r>
              <a:r>
                <a:rPr lang="zh-TW" altLang="en-US" sz="1100" dirty="0">
                  <a:solidFill>
                    <a:schemeClr val="bg1"/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可獲得</a:t>
              </a:r>
              <a:r>
                <a:rPr lang="en-US" altLang="zh-TW" sz="1100" dirty="0">
                  <a:solidFill>
                    <a:schemeClr val="bg1"/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2/3</a:t>
              </a:r>
              <a:r>
                <a:rPr lang="zh-TW" altLang="en-US" sz="1100" dirty="0">
                  <a:solidFill>
                    <a:schemeClr val="bg1"/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學費資助。詳情請瀏覽：</a:t>
              </a:r>
              <a:r>
                <a:rPr lang="en-US" sz="1100" dirty="0">
                  <a:solidFill>
                    <a:srgbClr val="35EBDE"/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https://rttp.vtc.edu.hk</a:t>
              </a:r>
              <a:r>
                <a:rPr lang="en-US" sz="1100" dirty="0">
                  <a:solidFill>
                    <a:schemeClr val="bg1"/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。</a:t>
              </a:r>
            </a:p>
          </p:txBody>
        </p:sp>
      </p:grpSp>
      <p:sp>
        <p:nvSpPr>
          <p:cNvPr id="77" name="Rectangle 76"/>
          <p:cNvSpPr/>
          <p:nvPr/>
        </p:nvSpPr>
        <p:spPr>
          <a:xfrm>
            <a:off x="-648" y="9279734"/>
            <a:ext cx="6858318" cy="643041"/>
          </a:xfrm>
          <a:prstGeom prst="rect">
            <a:avLst/>
          </a:prstGeom>
          <a:solidFill>
            <a:srgbClr val="0054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7" name="TextBox 5"/>
          <p:cNvSpPr txBox="1"/>
          <p:nvPr/>
        </p:nvSpPr>
        <p:spPr>
          <a:xfrm>
            <a:off x="7164613" y="8725221"/>
            <a:ext cx="624177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HK" sz="1400" dirty="0" smtClean="0">
                <a:solidFill>
                  <a:srgbClr val="FF0000"/>
                </a:solidFill>
              </a:rPr>
              <a:t>Pick the correct remark for the RTTP course</a:t>
            </a:r>
            <a:endParaRPr lang="en-US" sz="1400" dirty="0">
              <a:solidFill>
                <a:srgbClr val="FF0000"/>
              </a:solidFill>
            </a:endParaRPr>
          </a:p>
        </p:txBody>
      </p:sp>
      <p:sp>
        <p:nvSpPr>
          <p:cNvPr id="90" name="Rectangle 89"/>
          <p:cNvSpPr/>
          <p:nvPr/>
        </p:nvSpPr>
        <p:spPr>
          <a:xfrm>
            <a:off x="29574" y="14514"/>
            <a:ext cx="6812891" cy="2664000"/>
          </a:xfrm>
          <a:prstGeom prst="rect">
            <a:avLst/>
          </a:prstGeom>
          <a:blipFill>
            <a:blip r:embed="rId2"/>
            <a:srcRect/>
            <a:stretch>
              <a:fillRect b="-17898"/>
            </a:stretch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latin typeface="Yu Gothic Medium" panose="020B0500000000000000" pitchFamily="34" charset="-128"/>
              <a:ea typeface="Yu Gothic Medium" panose="020B0500000000000000" pitchFamily="34" charset="-128"/>
            </a:endParaRPr>
          </a:p>
        </p:txBody>
      </p:sp>
      <p:grpSp>
        <p:nvGrpSpPr>
          <p:cNvPr id="105" name="Group 104">
            <a:extLst>
              <a:ext uri="{FF2B5EF4-FFF2-40B4-BE49-F238E27FC236}">
                <a16:creationId xmlns:a16="http://schemas.microsoft.com/office/drawing/2014/main" id="{1A4EC76C-5640-4DA4-9D99-CE6230D88764}"/>
              </a:ext>
            </a:extLst>
          </p:cNvPr>
          <p:cNvGrpSpPr/>
          <p:nvPr/>
        </p:nvGrpSpPr>
        <p:grpSpPr>
          <a:xfrm>
            <a:off x="152070" y="3045175"/>
            <a:ext cx="6403850" cy="6001204"/>
            <a:chOff x="203302" y="3466906"/>
            <a:chExt cx="5360433" cy="5003535"/>
          </a:xfrm>
        </p:grpSpPr>
        <p:sp>
          <p:nvSpPr>
            <p:cNvPr id="106" name="Rounded Rectangle 105"/>
            <p:cNvSpPr/>
            <p:nvPr/>
          </p:nvSpPr>
          <p:spPr>
            <a:xfrm>
              <a:off x="203302" y="3466906"/>
              <a:ext cx="2670141" cy="2939001"/>
            </a:xfrm>
            <a:prstGeom prst="roundRect">
              <a:avLst>
                <a:gd name="adj" fmla="val 0"/>
              </a:avLst>
            </a:prstGeom>
            <a:solidFill>
              <a:schemeClr val="bg1">
                <a:lumMod val="9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>
                <a:lnSpc>
                  <a:spcPts val="3000"/>
                </a:lnSpc>
              </a:pPr>
              <a:r>
                <a:rPr lang="zh-HK" altLang="en-US" sz="1600" dirty="0">
                  <a:solidFill>
                    <a:schemeClr val="tx1"/>
                  </a:solidFill>
                </a:rPr>
                <a:t>本課程將</a:t>
              </a:r>
              <a:r>
                <a:rPr lang="zh-HK" altLang="en-US" sz="1600" dirty="0" smtClean="0">
                  <a:solidFill>
                    <a:schemeClr val="tx1"/>
                  </a:solidFill>
                </a:rPr>
                <a:t>分享</a:t>
              </a:r>
              <a:r>
                <a:rPr lang="zh-TW" altLang="en-US" sz="1600" dirty="0" smtClean="0">
                  <a:solidFill>
                    <a:schemeClr val="tx1"/>
                  </a:solidFill>
                </a:rPr>
                <a:t>熱門</a:t>
              </a:r>
              <a:r>
                <a:rPr lang="zh-HK" altLang="en-US" sz="1600" dirty="0" smtClean="0">
                  <a:solidFill>
                    <a:schemeClr val="tx1"/>
                  </a:solidFill>
                </a:rPr>
                <a:t>數碼</a:t>
              </a:r>
              <a:r>
                <a:rPr lang="zh-HK" altLang="en-US" sz="1600" dirty="0">
                  <a:solidFill>
                    <a:schemeClr val="tx1"/>
                  </a:solidFill>
                </a:rPr>
                <a:t>營銷</a:t>
              </a:r>
              <a:r>
                <a:rPr lang="zh-HK" altLang="en-US" sz="1600" dirty="0" smtClean="0">
                  <a:solidFill>
                    <a:schemeClr val="tx1"/>
                  </a:solidFill>
                </a:rPr>
                <a:t>策略</a:t>
              </a:r>
              <a:r>
                <a:rPr lang="zh-TW" altLang="en-US" sz="1600" dirty="0" smtClean="0">
                  <a:solidFill>
                    <a:schemeClr val="tx1"/>
                  </a:solidFill>
                </a:rPr>
                <a:t>，參加者可了解到</a:t>
              </a:r>
              <a:r>
                <a:rPr lang="zh-HK" altLang="en-US" sz="1600" dirty="0" smtClean="0">
                  <a:solidFill>
                    <a:schemeClr val="tx1"/>
                  </a:solidFill>
                </a:rPr>
                <a:t>拓展</a:t>
              </a:r>
              <a:r>
                <a:rPr lang="zh-HK" altLang="en-US" sz="1600" dirty="0">
                  <a:solidFill>
                    <a:schemeClr val="tx1"/>
                  </a:solidFill>
                </a:rPr>
                <a:t>內地</a:t>
              </a:r>
              <a:r>
                <a:rPr lang="zh-HK" altLang="en-US" sz="1600" dirty="0" smtClean="0">
                  <a:solidFill>
                    <a:schemeClr val="tx1"/>
                  </a:solidFill>
                </a:rPr>
                <a:t>市場</a:t>
              </a:r>
              <a:r>
                <a:rPr lang="zh-TW" altLang="en-US" sz="1600" dirty="0" smtClean="0">
                  <a:solidFill>
                    <a:schemeClr val="tx1"/>
                  </a:solidFill>
                </a:rPr>
                <a:t>實戰經驗。另外，</a:t>
              </a:r>
              <a:r>
                <a:rPr lang="zh-HK" altLang="en-US" sz="1600" dirty="0" smtClean="0">
                  <a:solidFill>
                    <a:schemeClr val="tx1"/>
                  </a:solidFill>
                </a:rPr>
                <a:t>以及</a:t>
              </a:r>
              <a:r>
                <a:rPr lang="zh-HK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培育創科人才致勝</a:t>
              </a:r>
              <a:r>
                <a:rPr lang="zh-HK" altLang="en-US" sz="1600" dirty="0" smtClean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關鍵</a:t>
              </a:r>
              <a:r>
                <a:rPr lang="zh-HK" altLang="en-US" sz="1600" dirty="0" smtClean="0">
                  <a:solidFill>
                    <a:schemeClr val="tx1"/>
                  </a:solidFill>
                </a:rPr>
                <a:t>，</a:t>
              </a:r>
              <a:r>
                <a:rPr lang="zh-HK" altLang="en-US" sz="1600" dirty="0">
                  <a:solidFill>
                    <a:schemeClr val="tx1"/>
                  </a:solidFill>
                </a:rPr>
                <a:t>包括：</a:t>
              </a:r>
              <a:endParaRPr lang="en-US" sz="1600" dirty="0">
                <a:solidFill>
                  <a:schemeClr val="tx1"/>
                </a:solidFill>
              </a:endParaRPr>
            </a:p>
            <a:p>
              <a:pPr marL="285750" lvl="0" indent="-285750">
                <a:lnSpc>
                  <a:spcPts val="3000"/>
                </a:lnSpc>
                <a:buFont typeface="Wingdings" panose="05000000000000000000" pitchFamily="2" charset="2"/>
                <a:buChar char="ü"/>
              </a:pPr>
              <a:r>
                <a:rPr lang="zh-HK" altLang="en-US" sz="1600" dirty="0">
                  <a:solidFill>
                    <a:schemeClr val="tx1"/>
                  </a:solidFill>
                </a:rPr>
                <a:t>善用數碼營銷</a:t>
              </a:r>
              <a:r>
                <a:rPr lang="zh-HK" altLang="en-US" sz="1600" dirty="0" smtClean="0">
                  <a:solidFill>
                    <a:schemeClr val="tx1"/>
                  </a:solidFill>
                </a:rPr>
                <a:t>，提高</a:t>
              </a:r>
              <a:r>
                <a:rPr lang="zh-HK" altLang="en-US" sz="1600" dirty="0">
                  <a:solidFill>
                    <a:schemeClr val="tx1"/>
                  </a:solidFill>
                </a:rPr>
                <a:t>運營效</a:t>
              </a:r>
              <a:r>
                <a:rPr lang="zh-TW" altLang="en-US" sz="1600" dirty="0">
                  <a:solidFill>
                    <a:schemeClr val="tx1"/>
                  </a:solidFill>
                </a:rPr>
                <a:t>率</a:t>
              </a:r>
              <a:endParaRPr lang="en-US" sz="1600" dirty="0">
                <a:solidFill>
                  <a:schemeClr val="tx1"/>
                </a:solidFill>
              </a:endParaRPr>
            </a:p>
            <a:p>
              <a:pPr marL="285750" lvl="0" indent="-285750">
                <a:lnSpc>
                  <a:spcPts val="3000"/>
                </a:lnSpc>
                <a:buFont typeface="Wingdings" panose="05000000000000000000" pitchFamily="2" charset="2"/>
                <a:buChar char="ü"/>
              </a:pPr>
              <a:r>
                <a:rPr lang="zh-HK" altLang="en-US" sz="1600" dirty="0" smtClean="0">
                  <a:solidFill>
                    <a:schemeClr val="tx1"/>
                  </a:solidFill>
                </a:rPr>
                <a:t>線</a:t>
              </a:r>
              <a:r>
                <a:rPr lang="zh-HK" altLang="en-US" sz="1600" dirty="0">
                  <a:solidFill>
                    <a:schemeClr val="tx1"/>
                  </a:solidFill>
                </a:rPr>
                <a:t>上轉型</a:t>
              </a:r>
              <a:r>
                <a:rPr lang="zh-TW" altLang="en-US" sz="1600" dirty="0">
                  <a:solidFill>
                    <a:schemeClr val="tx1"/>
                  </a:solidFill>
                </a:rPr>
                <a:t>成功案例</a:t>
              </a:r>
              <a:r>
                <a:rPr lang="zh-HK" altLang="en-US" sz="1600" dirty="0" smtClean="0">
                  <a:solidFill>
                    <a:schemeClr val="tx1"/>
                  </a:solidFill>
                </a:rPr>
                <a:t>分享</a:t>
              </a:r>
              <a:endParaRPr lang="en-US" altLang="zh-HK" sz="1600" dirty="0" smtClean="0">
                <a:solidFill>
                  <a:schemeClr val="tx1"/>
                </a:solidFill>
              </a:endParaRPr>
            </a:p>
            <a:p>
              <a:pPr marL="285750" lvl="0" indent="-285750">
                <a:lnSpc>
                  <a:spcPts val="3000"/>
                </a:lnSpc>
                <a:buFont typeface="Wingdings" panose="05000000000000000000" pitchFamily="2" charset="2"/>
                <a:buChar char="ü"/>
              </a:pPr>
              <a:r>
                <a:rPr lang="zh-TW" altLang="en-US" sz="1600" dirty="0" smtClean="0">
                  <a:solidFill>
                    <a:schemeClr val="tx1"/>
                  </a:solidFill>
                </a:rPr>
                <a:t>社交平台推廣</a:t>
              </a:r>
              <a:endParaRPr lang="en-US" sz="1600" dirty="0">
                <a:solidFill>
                  <a:schemeClr val="tx1"/>
                </a:solidFill>
              </a:endParaRPr>
            </a:p>
            <a:p>
              <a:pPr marL="285750" lvl="0" indent="-285750">
                <a:lnSpc>
                  <a:spcPts val="3000"/>
                </a:lnSpc>
                <a:buFont typeface="Wingdings" panose="05000000000000000000" pitchFamily="2" charset="2"/>
                <a:buChar char="ü"/>
              </a:pPr>
              <a:r>
                <a:rPr lang="zh-TW" altLang="en-US" sz="1600" dirty="0" smtClean="0">
                  <a:solidFill>
                    <a:schemeClr val="tx1"/>
                  </a:solidFill>
                </a:rPr>
                <a:t>創意支援平台，</a:t>
              </a:r>
              <a:r>
                <a:rPr lang="zh-TW" altLang="en-US" sz="1600" dirty="0">
                  <a:solidFill>
                    <a:schemeClr val="tx1"/>
                  </a:solidFill>
                </a:rPr>
                <a:t>啟發</a:t>
              </a:r>
              <a:r>
                <a:rPr lang="zh-TW" altLang="en-US" sz="1600" dirty="0" smtClean="0">
                  <a:solidFill>
                    <a:schemeClr val="tx1"/>
                  </a:solidFill>
                </a:rPr>
                <a:t>創科人才</a:t>
              </a:r>
              <a:endParaRPr lang="en-US" sz="1600" dirty="0">
                <a:solidFill>
                  <a:schemeClr val="tx1"/>
                </a:solidFill>
              </a:endParaRPr>
            </a:p>
            <a:p>
              <a:pPr marL="285750" lvl="0" indent="-285750">
                <a:lnSpc>
                  <a:spcPts val="3000"/>
                </a:lnSpc>
                <a:buFont typeface="Wingdings" panose="05000000000000000000" pitchFamily="2" charset="2"/>
                <a:buChar char="ü"/>
              </a:pPr>
              <a:r>
                <a:rPr lang="zh-TW" altLang="en-US" sz="1600" dirty="0">
                  <a:solidFill>
                    <a:schemeClr val="tx1"/>
                  </a:solidFill>
                </a:rPr>
                <a:t>創科國際人才所需要</a:t>
              </a:r>
              <a:r>
                <a:rPr lang="zh-TW" altLang="en-US" sz="1600" dirty="0" smtClean="0">
                  <a:solidFill>
                    <a:schemeClr val="tx1"/>
                  </a:solidFill>
                </a:rPr>
                <a:t>素</a:t>
              </a:r>
              <a:endParaRPr lang="en-US" sz="1600" dirty="0">
                <a:solidFill>
                  <a:schemeClr val="tx1"/>
                </a:solidFill>
              </a:endParaRPr>
            </a:p>
          </p:txBody>
        </p:sp>
        <p:sp>
          <p:nvSpPr>
            <p:cNvPr id="107" name="Content Placeholder 2"/>
            <p:cNvSpPr txBox="1">
              <a:spLocks/>
            </p:cNvSpPr>
            <p:nvPr/>
          </p:nvSpPr>
          <p:spPr>
            <a:xfrm>
              <a:off x="259132" y="6961294"/>
              <a:ext cx="5304603" cy="1509147"/>
            </a:xfrm>
            <a:prstGeom prst="rect">
              <a:avLst/>
            </a:prstGeom>
            <a:noFill/>
            <a:ln>
              <a:noFill/>
            </a:ln>
          </p:spPr>
          <p:txBody>
            <a:bodyPr anchor="t">
              <a:noAutofit/>
            </a:bodyPr>
            <a:lstStyle>
              <a:lvl1pPr marL="0" indent="0" algn="l" defTabSz="685800" rtl="0" eaLnBrk="1" latinLnBrk="0" hangingPunct="1">
                <a:lnSpc>
                  <a:spcPct val="90000"/>
                </a:lnSpc>
                <a:spcBef>
                  <a:spcPts val="750"/>
                </a:spcBef>
                <a:buFont typeface="Arial" panose="020B0604020202020204" pitchFamily="34" charset="0"/>
                <a:buNone/>
                <a:defRPr sz="1200" b="0" kern="120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lvl1pPr>
              <a:lvl2pPr marL="342900" indent="0" algn="l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800" indent="0" algn="l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5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700" indent="0" algn="l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600" indent="0" algn="l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885950" indent="-171450" algn="l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Char char="•"/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228850" indent="-171450" algn="l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Char char="•"/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571750" indent="-171450" algn="l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Char char="•"/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914650" indent="-171450" algn="l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Char char="•"/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>
                <a:lnSpc>
                  <a:spcPct val="150000"/>
                </a:lnSpc>
                <a:spcBef>
                  <a:spcPts val="0"/>
                </a:spcBef>
              </a:pPr>
              <a:r>
                <a:rPr lang="zh-HK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創科時代發展迅速</a:t>
              </a:r>
              <a:r>
                <a:rPr lang="zh-TW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，數碼營銷成為業務推廣</a:t>
              </a:r>
              <a:r>
                <a:rPr lang="zh-HK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的</a:t>
              </a:r>
              <a:r>
                <a:rPr lang="zh-TW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重要渠道</a:t>
              </a:r>
              <a:r>
                <a:rPr lang="zh-HK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。面對內地</a:t>
              </a:r>
              <a:r>
                <a:rPr lang="zh-HK" altLang="en-US" sz="1600" dirty="0" smtClean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龐</a:t>
              </a:r>
              <a:endParaRPr lang="en-US" altLang="zh-HK" sz="1600" dirty="0" smtClean="0">
                <a:solidFill>
                  <a:schemeClr val="tx1"/>
                </a:solidFill>
                <a:latin typeface="微軟正黑體" panose="020B0604030504040204" pitchFamily="34" charset="-120"/>
                <a:ea typeface="微軟正黑體" panose="020B0604030504040204" pitchFamily="34" charset="-120"/>
              </a:endParaRPr>
            </a:p>
            <a:p>
              <a:pPr>
                <a:lnSpc>
                  <a:spcPct val="150000"/>
                </a:lnSpc>
                <a:spcBef>
                  <a:spcPts val="0"/>
                </a:spcBef>
              </a:pPr>
              <a:r>
                <a:rPr lang="zh-HK" altLang="en-US" sz="1600" dirty="0" smtClean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大</a:t>
              </a:r>
              <a:r>
                <a:rPr lang="zh-HK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市場，跨境電商如何在</a:t>
              </a:r>
              <a:r>
                <a:rPr lang="zh-TW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社交平台</a:t>
              </a:r>
              <a:r>
                <a:rPr lang="zh-HK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，有效</a:t>
              </a:r>
              <a:r>
                <a:rPr lang="zh-TW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推廣</a:t>
              </a:r>
              <a:r>
                <a:rPr lang="zh-HK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產品，對</a:t>
              </a:r>
              <a:r>
                <a:rPr lang="zh-HK" altLang="en-US" sz="1600" dirty="0" smtClean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企業</a:t>
              </a:r>
              <a:r>
                <a:rPr lang="zh-TW" altLang="en-US" sz="1600" dirty="0" smtClean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至</a:t>
              </a:r>
              <a:r>
                <a:rPr lang="zh-HK" altLang="en-US" sz="1600" dirty="0" smtClean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為</a:t>
              </a:r>
              <a:r>
                <a:rPr lang="zh-HK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重要。</a:t>
              </a:r>
              <a:endParaRPr lang="en-US" sz="1600" dirty="0">
                <a:solidFill>
                  <a:schemeClr val="tx1"/>
                </a:solidFill>
                <a:latin typeface="微軟正黑體" panose="020B0604030504040204" pitchFamily="34" charset="-120"/>
                <a:ea typeface="微軟正黑體" panose="020B0604030504040204" pitchFamily="34" charset="-120"/>
              </a:endParaRPr>
            </a:p>
            <a:p>
              <a:pPr>
                <a:lnSpc>
                  <a:spcPct val="150000"/>
                </a:lnSpc>
                <a:spcBef>
                  <a:spcPts val="0"/>
                </a:spcBef>
              </a:pPr>
              <a:r>
                <a:rPr lang="zh-HK" altLang="en-US" sz="1600" dirty="0" smtClean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除了</a:t>
              </a:r>
              <a:r>
                <a:rPr lang="zh-HK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數碼營銷的升級</a:t>
              </a:r>
              <a:r>
                <a:rPr lang="zh-HK" altLang="en-US" sz="1600" dirty="0" smtClean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，企業</a:t>
              </a:r>
              <a:r>
                <a:rPr lang="zh-HK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對創科人才亦十分渴求，本地</a:t>
              </a:r>
              <a:r>
                <a:rPr 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STEM</a:t>
              </a:r>
              <a:r>
                <a:rPr lang="zh-HK" altLang="en-US" sz="1600" dirty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教育夥伴致力實現創意的軟硬件支援平台，啟發具國際視野的創科人才</a:t>
              </a:r>
              <a:r>
                <a:rPr lang="zh-HK" altLang="en-US" sz="1600" dirty="0" smtClean="0">
                  <a:solidFill>
                    <a:schemeClr val="tx1"/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。</a:t>
              </a:r>
              <a:endParaRPr lang="en-US" sz="1600" dirty="0">
                <a:solidFill>
                  <a:schemeClr val="tx1"/>
                </a:solidFill>
                <a:latin typeface="微軟正黑體" panose="020B0604030504040204" pitchFamily="34" charset="-120"/>
                <a:ea typeface="微軟正黑體" panose="020B0604030504040204" pitchFamily="34" charset="-120"/>
              </a:endParaRPr>
            </a:p>
          </p:txBody>
        </p:sp>
      </p:grpSp>
      <p:grpSp>
        <p:nvGrpSpPr>
          <p:cNvPr id="20" name="Group 19"/>
          <p:cNvGrpSpPr/>
          <p:nvPr/>
        </p:nvGrpSpPr>
        <p:grpSpPr>
          <a:xfrm>
            <a:off x="-7086600" y="3200400"/>
            <a:ext cx="6858000" cy="2664000"/>
            <a:chOff x="-7029450" y="4286250"/>
            <a:chExt cx="6858000" cy="2664000"/>
          </a:xfrm>
        </p:grpSpPr>
        <p:grpSp>
          <p:nvGrpSpPr>
            <p:cNvPr id="108" name="Group 107"/>
            <p:cNvGrpSpPr/>
            <p:nvPr/>
          </p:nvGrpSpPr>
          <p:grpSpPr>
            <a:xfrm>
              <a:off x="-7029450" y="4286250"/>
              <a:ext cx="6858000" cy="2664000"/>
              <a:chOff x="0" y="-14748"/>
              <a:chExt cx="6858000" cy="2664000"/>
            </a:xfrm>
          </p:grpSpPr>
          <p:pic>
            <p:nvPicPr>
              <p:cNvPr id="109" name="Picture 108"/>
              <p:cNvPicPr>
                <a:picLocks noChangeAspect="1"/>
              </p:cNvPicPr>
              <p:nvPr/>
            </p:nvPicPr>
            <p:blipFill rotWithShape="1"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t="10131" r="42323"/>
              <a:stretch/>
            </p:blipFill>
            <p:spPr>
              <a:xfrm>
                <a:off x="5469121" y="0"/>
                <a:ext cx="1388879" cy="1525684"/>
              </a:xfrm>
              <a:prstGeom prst="rect">
                <a:avLst/>
              </a:prstGeom>
            </p:spPr>
          </p:pic>
          <p:grpSp>
            <p:nvGrpSpPr>
              <p:cNvPr id="110" name="Group 109"/>
              <p:cNvGrpSpPr/>
              <p:nvPr/>
            </p:nvGrpSpPr>
            <p:grpSpPr>
              <a:xfrm>
                <a:off x="334157" y="1173053"/>
                <a:ext cx="4536000" cy="828000"/>
                <a:chOff x="4428324" y="2935700"/>
                <a:chExt cx="4420827" cy="756248"/>
              </a:xfrm>
            </p:grpSpPr>
            <p:sp>
              <p:nvSpPr>
                <p:cNvPr id="114" name="矩形 5"/>
                <p:cNvSpPr/>
                <p:nvPr/>
              </p:nvSpPr>
              <p:spPr>
                <a:xfrm>
                  <a:off x="4428324" y="2935700"/>
                  <a:ext cx="4418929" cy="45719"/>
                </a:xfrm>
                <a:prstGeom prst="rect">
                  <a:avLst/>
                </a:prstGeom>
                <a:solidFill>
                  <a:srgbClr val="0054A6"/>
                </a:solidFill>
                <a:ln>
                  <a:noFill/>
                </a:ln>
                <a:effectLst>
                  <a:outerShdw blurRad="50800" dist="50800" dir="5400000" sx="1000" sy="1000" algn="ctr" rotWithShape="0">
                    <a:srgbClr val="000000"/>
                  </a:outerShdw>
                </a:effectLst>
              </p:spPr>
              <p:style>
                <a:lnRef idx="2">
                  <a:schemeClr val="dk1"/>
                </a:lnRef>
                <a:fillRef idx="1">
                  <a:schemeClr val="lt1"/>
                </a:fillRef>
                <a:effectRef idx="0">
                  <a:schemeClr val="dk1"/>
                </a:effectRef>
                <a:fontRef idx="minor">
                  <a:schemeClr val="dk1"/>
                </a:fontRef>
              </p:style>
              <p:txBody>
                <a:bodyPr rtlCol="0" anchor="ctr"/>
                <a:lstStyle/>
                <a:p>
                  <a:pPr marL="0" marR="0" lvl="0" indent="0" defTabSz="4572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lang="en-US" sz="1600" dirty="0">
                    <a:solidFill>
                      <a:srgbClr val="21978E"/>
                    </a:solidFill>
                    <a:latin typeface="Yu Gothic Medium" panose="020B0500000000000000" pitchFamily="34" charset="-128"/>
                    <a:ea typeface="Yu Gothic Medium" panose="020B0500000000000000" pitchFamily="34" charset="-128"/>
                  </a:endParaRPr>
                </a:p>
              </p:txBody>
            </p:sp>
            <p:sp>
              <p:nvSpPr>
                <p:cNvPr id="115" name="矩形 5"/>
                <p:cNvSpPr/>
                <p:nvPr/>
              </p:nvSpPr>
              <p:spPr>
                <a:xfrm>
                  <a:off x="4428324" y="3646229"/>
                  <a:ext cx="4418930" cy="45719"/>
                </a:xfrm>
                <a:prstGeom prst="rect">
                  <a:avLst/>
                </a:prstGeom>
                <a:solidFill>
                  <a:srgbClr val="098C74"/>
                </a:solidFill>
                <a:ln>
                  <a:noFill/>
                </a:ln>
                <a:effectLst>
                  <a:outerShdw blurRad="50800" dist="50800" dir="5400000" sx="1000" sy="1000" algn="ctr" rotWithShape="0">
                    <a:srgbClr val="000000"/>
                  </a:outerShdw>
                </a:effectLst>
              </p:spPr>
              <p:style>
                <a:lnRef idx="2">
                  <a:schemeClr val="dk1"/>
                </a:lnRef>
                <a:fillRef idx="1">
                  <a:schemeClr val="lt1"/>
                </a:fillRef>
                <a:effectRef idx="0">
                  <a:schemeClr val="dk1"/>
                </a:effectRef>
                <a:fontRef idx="minor">
                  <a:schemeClr val="dk1"/>
                </a:fontRef>
              </p:style>
              <p:txBody>
                <a:bodyPr rtlCol="0" anchor="ctr"/>
                <a:lstStyle/>
                <a:p>
                  <a:pPr marL="0" marR="0" lvl="0" indent="0" defTabSz="4572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  <a:defRPr/>
                  </a:pPr>
                  <a:endParaRPr lang="en-US" sz="1600" dirty="0">
                    <a:solidFill>
                      <a:srgbClr val="21978E"/>
                    </a:solidFill>
                    <a:latin typeface="Yu Gothic Medium" panose="020B0500000000000000" pitchFamily="34" charset="-128"/>
                    <a:ea typeface="Yu Gothic Medium" panose="020B0500000000000000" pitchFamily="34" charset="-128"/>
                  </a:endParaRPr>
                </a:p>
              </p:txBody>
            </p:sp>
            <p:sp>
              <p:nvSpPr>
                <p:cNvPr id="116" name="Rectangle 115"/>
                <p:cNvSpPr/>
                <p:nvPr/>
              </p:nvSpPr>
              <p:spPr>
                <a:xfrm>
                  <a:off x="4430221" y="2982696"/>
                  <a:ext cx="4418930" cy="662915"/>
                </a:xfrm>
                <a:prstGeom prst="rect">
                  <a:avLst/>
                </a:prstGeom>
                <a:solidFill>
                  <a:srgbClr val="F2F2F2">
                    <a:alpha val="70000"/>
                  </a:srgb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lvl="0">
                    <a:defRPr/>
                  </a:pPr>
                  <a:r>
                    <a:rPr lang="zh-TW" altLang="en-US" b="1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Microsoft JhengHei" panose="020B0604030504040204" pitchFamily="34" charset="-120"/>
                      <a:ea typeface="Microsoft JhengHei" panose="020B0604030504040204" pitchFamily="34" charset="-120"/>
                    </a:rPr>
                    <a:t>活動名稱 </a:t>
                  </a:r>
                  <a:r>
                    <a:rPr lang="en-US" altLang="zh-TW" b="1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Microsoft JhengHei" panose="020B0604030504040204" pitchFamily="34" charset="-120"/>
                      <a:ea typeface="Microsoft JhengHei" panose="020B0604030504040204" pitchFamily="34" charset="-120"/>
                    </a:rPr>
                    <a:t>(</a:t>
                  </a:r>
                  <a:r>
                    <a:rPr lang="zh-TW" altLang="en-US" b="1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Microsoft JhengHei" panose="020B0604030504040204" pitchFamily="34" charset="-120"/>
                      <a:ea typeface="Microsoft JhengHei" panose="020B0604030504040204" pitchFamily="34" charset="-120"/>
                    </a:rPr>
                    <a:t>微軟正黑體</a:t>
                  </a:r>
                  <a:r>
                    <a:rPr lang="en-US" altLang="zh-TW" b="1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Microsoft JhengHei" panose="020B0604030504040204" pitchFamily="34" charset="-120"/>
                      <a:ea typeface="Microsoft JhengHei" panose="020B0604030504040204" pitchFamily="34" charset="-120"/>
                    </a:rPr>
                    <a:t>, 18)</a:t>
                  </a:r>
                </a:p>
                <a:p>
                  <a:pPr lvl="0">
                    <a:defRPr/>
                  </a:pPr>
                  <a:r>
                    <a:rPr lang="zh-TW" altLang="en-US" sz="1600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Microsoft JhengHei" panose="020B0604030504040204" pitchFamily="34" charset="-120"/>
                      <a:ea typeface="Microsoft JhengHei" panose="020B0604030504040204" pitchFamily="34" charset="-120"/>
                    </a:rPr>
                    <a:t>副標題 </a:t>
                  </a:r>
                  <a:r>
                    <a:rPr lang="en-US" altLang="zh-TW" sz="1600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Microsoft JhengHei" panose="020B0604030504040204" pitchFamily="34" charset="-120"/>
                      <a:ea typeface="Microsoft JhengHei" panose="020B0604030504040204" pitchFamily="34" charset="-120"/>
                    </a:rPr>
                    <a:t>(</a:t>
                  </a:r>
                  <a:r>
                    <a:rPr lang="zh-TW" altLang="en-US" sz="1600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Microsoft JhengHei" panose="020B0604030504040204" pitchFamily="34" charset="-120"/>
                      <a:ea typeface="Microsoft JhengHei" panose="020B0604030504040204" pitchFamily="34" charset="-120"/>
                    </a:rPr>
                    <a:t>微軟正黑體</a:t>
                  </a:r>
                  <a:r>
                    <a:rPr lang="en-US" altLang="zh-TW" sz="1600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Microsoft JhengHei" panose="020B0604030504040204" pitchFamily="34" charset="-120"/>
                      <a:ea typeface="Microsoft JhengHei" panose="020B0604030504040204" pitchFamily="34" charset="-120"/>
                    </a:rPr>
                    <a:t>, 16)</a:t>
                  </a:r>
                </a:p>
              </p:txBody>
            </p:sp>
          </p:grpSp>
          <p:sp>
            <p:nvSpPr>
              <p:cNvPr id="111" name="Rectangle 110"/>
              <p:cNvSpPr/>
              <p:nvPr/>
            </p:nvSpPr>
            <p:spPr>
              <a:xfrm>
                <a:off x="0" y="-14748"/>
                <a:ext cx="6858000" cy="2664000"/>
              </a:xfrm>
              <a:prstGeom prst="rect">
                <a:avLst/>
              </a:prstGeom>
              <a:noFill/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2" name="Rectangle 111"/>
              <p:cNvSpPr/>
              <p:nvPr/>
            </p:nvSpPr>
            <p:spPr>
              <a:xfrm>
                <a:off x="326845" y="201739"/>
                <a:ext cx="1757300" cy="558000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pic>
            <p:nvPicPr>
              <p:cNvPr id="113" name="Picture 112"/>
              <p:cNvPicPr>
                <a:picLocks noChangeAspect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308100" y="216000"/>
                <a:ext cx="1759432" cy="531112"/>
              </a:xfrm>
              <a:prstGeom prst="rect">
                <a:avLst/>
              </a:prstGeom>
            </p:spPr>
          </p:pic>
        </p:grpSp>
        <p:grpSp>
          <p:nvGrpSpPr>
            <p:cNvPr id="117" name="Group 116"/>
            <p:cNvGrpSpPr/>
            <p:nvPr/>
          </p:nvGrpSpPr>
          <p:grpSpPr>
            <a:xfrm>
              <a:off x="-2318644" y="4500847"/>
              <a:ext cx="1978926" cy="560103"/>
              <a:chOff x="-2583773" y="6357042"/>
              <a:chExt cx="1978926" cy="560103"/>
            </a:xfrm>
          </p:grpSpPr>
          <p:sp>
            <p:nvSpPr>
              <p:cNvPr id="118" name="Rectangle 117"/>
              <p:cNvSpPr/>
              <p:nvPr/>
            </p:nvSpPr>
            <p:spPr>
              <a:xfrm>
                <a:off x="-2583773" y="6357042"/>
                <a:ext cx="1978926" cy="560103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9" name="TextBox 118"/>
              <p:cNvSpPr txBox="1"/>
              <p:nvPr/>
            </p:nvSpPr>
            <p:spPr>
              <a:xfrm>
                <a:off x="-2581498" y="6365465"/>
                <a:ext cx="887104" cy="2308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zh-TW" altLang="en-US" sz="900" dirty="0"/>
                  <a:t>協辦機構</a:t>
                </a:r>
                <a:endParaRPr lang="en-US" sz="900" dirty="0"/>
              </a:p>
            </p:txBody>
          </p:sp>
        </p:grpSp>
      </p:grpSp>
      <p:grpSp>
        <p:nvGrpSpPr>
          <p:cNvPr id="132" name="Group 131"/>
          <p:cNvGrpSpPr/>
          <p:nvPr/>
        </p:nvGrpSpPr>
        <p:grpSpPr>
          <a:xfrm>
            <a:off x="7472083" y="4587923"/>
            <a:ext cx="1148572" cy="951826"/>
            <a:chOff x="5065379" y="1726921"/>
            <a:chExt cx="1148572" cy="951826"/>
          </a:xfrm>
        </p:grpSpPr>
        <p:sp>
          <p:nvSpPr>
            <p:cNvPr id="133" name="Right Triangle 64"/>
            <p:cNvSpPr/>
            <p:nvPr/>
          </p:nvSpPr>
          <p:spPr>
            <a:xfrm rot="16200000">
              <a:off x="5163752" y="1628548"/>
              <a:ext cx="951826" cy="1148572"/>
            </a:xfrm>
            <a:custGeom>
              <a:avLst/>
              <a:gdLst>
                <a:gd name="connsiteX0" fmla="*/ 0 w 1054100"/>
                <a:gd name="connsiteY0" fmla="*/ 1841500 h 1841500"/>
                <a:gd name="connsiteX1" fmla="*/ 0 w 1054100"/>
                <a:gd name="connsiteY1" fmla="*/ 0 h 1841500"/>
                <a:gd name="connsiteX2" fmla="*/ 1054100 w 1054100"/>
                <a:gd name="connsiteY2" fmla="*/ 1841500 h 1841500"/>
                <a:gd name="connsiteX3" fmla="*/ 0 w 1054100"/>
                <a:gd name="connsiteY3" fmla="*/ 1841500 h 1841500"/>
                <a:gd name="connsiteX0" fmla="*/ 0 w 1054100"/>
                <a:gd name="connsiteY0" fmla="*/ 1397000 h 1397000"/>
                <a:gd name="connsiteX1" fmla="*/ 0 w 1054100"/>
                <a:gd name="connsiteY1" fmla="*/ 0 h 1397000"/>
                <a:gd name="connsiteX2" fmla="*/ 1054100 w 1054100"/>
                <a:gd name="connsiteY2" fmla="*/ 1397000 h 1397000"/>
                <a:gd name="connsiteX3" fmla="*/ 0 w 1054100"/>
                <a:gd name="connsiteY3" fmla="*/ 1397000 h 1397000"/>
                <a:gd name="connsiteX0" fmla="*/ 0 w 1161256"/>
                <a:gd name="connsiteY0" fmla="*/ 1397000 h 1397000"/>
                <a:gd name="connsiteX1" fmla="*/ 0 w 1161256"/>
                <a:gd name="connsiteY1" fmla="*/ 0 h 1397000"/>
                <a:gd name="connsiteX2" fmla="*/ 1161256 w 1161256"/>
                <a:gd name="connsiteY2" fmla="*/ 1394618 h 1397000"/>
                <a:gd name="connsiteX3" fmla="*/ 0 w 1161256"/>
                <a:gd name="connsiteY3" fmla="*/ 1397000 h 1397000"/>
                <a:gd name="connsiteX0" fmla="*/ 0 w 1161256"/>
                <a:gd name="connsiteY0" fmla="*/ 1397000 h 1399381"/>
                <a:gd name="connsiteX1" fmla="*/ 0 w 1161256"/>
                <a:gd name="connsiteY1" fmla="*/ 0 h 1399381"/>
                <a:gd name="connsiteX2" fmla="*/ 1161256 w 1161256"/>
                <a:gd name="connsiteY2" fmla="*/ 1399381 h 1399381"/>
                <a:gd name="connsiteX3" fmla="*/ 0 w 1161256"/>
                <a:gd name="connsiteY3" fmla="*/ 1397000 h 139938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161256" h="1399381">
                  <a:moveTo>
                    <a:pt x="0" y="1397000"/>
                  </a:moveTo>
                  <a:lnTo>
                    <a:pt x="0" y="0"/>
                  </a:lnTo>
                  <a:lnTo>
                    <a:pt x="1161256" y="1399381"/>
                  </a:lnTo>
                  <a:lnTo>
                    <a:pt x="0" y="139700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34" name="Picture 133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712099" y="2112983"/>
              <a:ext cx="462211" cy="540000"/>
            </a:xfrm>
            <a:prstGeom prst="rect">
              <a:avLst/>
            </a:prstGeom>
          </p:spPr>
        </p:pic>
      </p:grpSp>
      <p:grpSp>
        <p:nvGrpSpPr>
          <p:cNvPr id="25" name="Group 24"/>
          <p:cNvGrpSpPr/>
          <p:nvPr/>
        </p:nvGrpSpPr>
        <p:grpSpPr>
          <a:xfrm>
            <a:off x="7357775" y="1517056"/>
            <a:ext cx="3900718" cy="786611"/>
            <a:chOff x="7954136" y="2503926"/>
            <a:chExt cx="3900718" cy="786611"/>
          </a:xfrm>
        </p:grpSpPr>
        <p:grpSp>
          <p:nvGrpSpPr>
            <p:cNvPr id="4" name="Group 3"/>
            <p:cNvGrpSpPr/>
            <p:nvPr/>
          </p:nvGrpSpPr>
          <p:grpSpPr>
            <a:xfrm>
              <a:off x="7954136" y="2503926"/>
              <a:ext cx="3900718" cy="786611"/>
              <a:chOff x="7954136" y="2503926"/>
              <a:chExt cx="3900718" cy="786611"/>
            </a:xfrm>
          </p:grpSpPr>
          <p:grpSp>
            <p:nvGrpSpPr>
              <p:cNvPr id="135" name="Group 134"/>
              <p:cNvGrpSpPr/>
              <p:nvPr/>
            </p:nvGrpSpPr>
            <p:grpSpPr>
              <a:xfrm>
                <a:off x="8001764" y="2503926"/>
                <a:ext cx="3853090" cy="754912"/>
                <a:chOff x="7603103" y="523874"/>
                <a:chExt cx="3853090" cy="754912"/>
              </a:xfrm>
            </p:grpSpPr>
            <p:sp>
              <p:nvSpPr>
                <p:cNvPr id="136" name="Right Triangle 135"/>
                <p:cNvSpPr/>
                <p:nvPr/>
              </p:nvSpPr>
              <p:spPr>
                <a:xfrm flipH="1">
                  <a:off x="9993638" y="523874"/>
                  <a:ext cx="1462555" cy="754911"/>
                </a:xfrm>
                <a:prstGeom prst="rtTriangle">
                  <a:avLst/>
                </a:prstGeom>
                <a:solidFill>
                  <a:schemeClr val="bg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37" name="Rectangle 136"/>
                <p:cNvSpPr/>
                <p:nvPr/>
              </p:nvSpPr>
              <p:spPr>
                <a:xfrm>
                  <a:off x="7603103" y="920404"/>
                  <a:ext cx="3406579" cy="358382"/>
                </a:xfrm>
                <a:prstGeom prst="rect">
                  <a:avLst/>
                </a:prstGeom>
                <a:solidFill>
                  <a:schemeClr val="bg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177" name="TextBox 176"/>
              <p:cNvSpPr txBox="1"/>
              <p:nvPr/>
            </p:nvSpPr>
            <p:spPr>
              <a:xfrm>
                <a:off x="7954136" y="2889394"/>
                <a:ext cx="3459537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zh-TW" alt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課程費用</a:t>
                </a:r>
                <a:r>
                  <a:rPr 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: </a:t>
                </a:r>
                <a:r>
                  <a:rPr lang="en-US" sz="1200" dirty="0" smtClean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HK$X,XXX   </a:t>
                </a:r>
                <a:r>
                  <a:rPr 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(</a:t>
                </a:r>
                <a:r>
                  <a:rPr lang="zh-TW" alt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最高可獲得資助</a:t>
                </a:r>
                <a:r>
                  <a:rPr lang="en-US" altLang="zh-TW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: </a:t>
                </a:r>
                <a:r>
                  <a:rPr lang="en-US" altLang="zh-TW" sz="1200" dirty="0" smtClean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HK</a:t>
                </a:r>
                <a:r>
                  <a:rPr lang="en-HK" sz="1200" dirty="0" smtClean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$X,XXX</a:t>
                </a:r>
                <a:r>
                  <a:rPr lang="en-HK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)</a:t>
                </a:r>
                <a:endParaRPr lang="en-US" sz="1200" dirty="0">
                  <a:solidFill>
                    <a:schemeClr val="tx1">
                      <a:lumMod val="75000"/>
                      <a:lumOff val="25000"/>
                    </a:schemeClr>
                  </a:solidFill>
                </a:endParaRPr>
              </a:p>
            </p:txBody>
          </p:sp>
          <p:sp>
            <p:nvSpPr>
              <p:cNvPr id="178" name="TextBox 177"/>
              <p:cNvSpPr txBox="1"/>
              <p:nvPr/>
            </p:nvSpPr>
            <p:spPr>
              <a:xfrm>
                <a:off x="9601236" y="3105871"/>
                <a:ext cx="1781257" cy="184666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600" dirty="0" smtClean="0">
                    <a:solidFill>
                      <a:schemeClr val="tx1">
                        <a:lumMod val="50000"/>
                        <a:lumOff val="50000"/>
                      </a:schemeClr>
                    </a:solidFill>
                  </a:rPr>
                  <a:t>*</a:t>
                </a:r>
                <a:r>
                  <a:rPr lang="zh-TW" altLang="en-US" sz="600" dirty="0" smtClean="0">
                    <a:solidFill>
                      <a:schemeClr val="tx1">
                        <a:lumMod val="50000"/>
                        <a:lumOff val="50000"/>
                      </a:schemeClr>
                    </a:solidFill>
                  </a:rPr>
                  <a:t>此為最高資助金額，資助款項以最終批核為準</a:t>
                </a:r>
                <a:r>
                  <a:rPr lang="en-US" sz="600" dirty="0" smtClean="0">
                    <a:solidFill>
                      <a:schemeClr val="tx1">
                        <a:lumMod val="50000"/>
                        <a:lumOff val="50000"/>
                      </a:schemeClr>
                    </a:solidFill>
                  </a:rPr>
                  <a:t>.</a:t>
                </a:r>
                <a:endParaRPr lang="en-US" sz="600" dirty="0">
                  <a:solidFill>
                    <a:schemeClr val="tx1">
                      <a:lumMod val="50000"/>
                      <a:lumOff val="50000"/>
                    </a:schemeClr>
                  </a:solidFill>
                </a:endParaRPr>
              </a:p>
            </p:txBody>
          </p:sp>
        </p:grpSp>
        <p:pic>
          <p:nvPicPr>
            <p:cNvPr id="185" name="Picture 184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1379654" y="2725657"/>
              <a:ext cx="407099" cy="504000"/>
            </a:xfrm>
            <a:prstGeom prst="rect">
              <a:avLst/>
            </a:prstGeom>
          </p:spPr>
        </p:pic>
      </p:grpSp>
      <p:grpSp>
        <p:nvGrpSpPr>
          <p:cNvPr id="26" name="Group 25"/>
          <p:cNvGrpSpPr/>
          <p:nvPr/>
        </p:nvGrpSpPr>
        <p:grpSpPr>
          <a:xfrm>
            <a:off x="8013146" y="1996179"/>
            <a:ext cx="4472370" cy="781301"/>
            <a:chOff x="8609507" y="2983049"/>
            <a:chExt cx="4472370" cy="781301"/>
          </a:xfrm>
        </p:grpSpPr>
        <p:grpSp>
          <p:nvGrpSpPr>
            <p:cNvPr id="11" name="Group 10"/>
            <p:cNvGrpSpPr/>
            <p:nvPr/>
          </p:nvGrpSpPr>
          <p:grpSpPr>
            <a:xfrm>
              <a:off x="8609507" y="2983049"/>
              <a:ext cx="4472370" cy="781301"/>
              <a:chOff x="8609507" y="2983049"/>
              <a:chExt cx="4472370" cy="781301"/>
            </a:xfrm>
          </p:grpSpPr>
          <p:grpSp>
            <p:nvGrpSpPr>
              <p:cNvPr id="141" name="Group 140"/>
              <p:cNvGrpSpPr/>
              <p:nvPr/>
            </p:nvGrpSpPr>
            <p:grpSpPr>
              <a:xfrm>
                <a:off x="8644986" y="2983049"/>
                <a:ext cx="4436891" cy="756000"/>
                <a:chOff x="8240495" y="1070618"/>
                <a:chExt cx="4436891" cy="756000"/>
              </a:xfrm>
            </p:grpSpPr>
            <p:grpSp>
              <p:nvGrpSpPr>
                <p:cNvPr id="142" name="Group 141"/>
                <p:cNvGrpSpPr/>
                <p:nvPr/>
              </p:nvGrpSpPr>
              <p:grpSpPr>
                <a:xfrm>
                  <a:off x="8240495" y="1071707"/>
                  <a:ext cx="3875466" cy="754911"/>
                  <a:chOff x="7580727" y="524962"/>
                  <a:chExt cx="3875466" cy="754911"/>
                </a:xfrm>
              </p:grpSpPr>
              <p:sp>
                <p:nvSpPr>
                  <p:cNvPr id="151" name="Right Triangle 150"/>
                  <p:cNvSpPr/>
                  <p:nvPr/>
                </p:nvSpPr>
                <p:spPr>
                  <a:xfrm flipH="1">
                    <a:off x="9993638" y="524962"/>
                    <a:ext cx="1462555" cy="754911"/>
                  </a:xfrm>
                  <a:prstGeom prst="rtTriangle">
                    <a:avLst/>
                  </a:prstGeom>
                  <a:solidFill>
                    <a:schemeClr val="bg1"/>
                  </a:soli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/>
                  </a:p>
                </p:txBody>
              </p:sp>
              <p:sp>
                <p:nvSpPr>
                  <p:cNvPr id="155" name="Rectangle 154"/>
                  <p:cNvSpPr/>
                  <p:nvPr/>
                </p:nvSpPr>
                <p:spPr>
                  <a:xfrm>
                    <a:off x="7580727" y="921491"/>
                    <a:ext cx="3428955" cy="358382"/>
                  </a:xfrm>
                  <a:prstGeom prst="rect">
                    <a:avLst/>
                  </a:prstGeom>
                  <a:solidFill>
                    <a:schemeClr val="bg1"/>
                  </a:soli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/>
                  </a:p>
                </p:txBody>
              </p:sp>
            </p:grpSp>
            <p:sp>
              <p:nvSpPr>
                <p:cNvPr id="144" name="Rectangle 143"/>
                <p:cNvSpPr/>
                <p:nvPr/>
              </p:nvSpPr>
              <p:spPr>
                <a:xfrm>
                  <a:off x="12115961" y="1070618"/>
                  <a:ext cx="561425" cy="756000"/>
                </a:xfrm>
                <a:prstGeom prst="rect">
                  <a:avLst/>
                </a:prstGeom>
                <a:solidFill>
                  <a:schemeClr val="bg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pic>
              <p:nvPicPr>
                <p:cNvPr id="148" name="Picture 147"/>
                <p:cNvPicPr>
                  <a:picLocks noChangeAspect="1"/>
                </p:cNvPicPr>
                <p:nvPr/>
              </p:nvPicPr>
              <p:blipFill>
                <a:blip r:embed="rId5" cstate="print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12168184" y="1261508"/>
                  <a:ext cx="462211" cy="540000"/>
                </a:xfrm>
                <a:prstGeom prst="rect">
                  <a:avLst/>
                </a:prstGeom>
              </p:spPr>
            </p:pic>
          </p:grpSp>
          <p:sp>
            <p:nvSpPr>
              <p:cNvPr id="179" name="TextBox 178"/>
              <p:cNvSpPr txBox="1"/>
              <p:nvPr/>
            </p:nvSpPr>
            <p:spPr>
              <a:xfrm>
                <a:off x="8609507" y="3363207"/>
                <a:ext cx="3459537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zh-TW" alt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課程費用</a:t>
                </a:r>
                <a:r>
                  <a:rPr 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: </a:t>
                </a:r>
                <a:r>
                  <a:rPr lang="en-US" sz="1200" dirty="0" smtClean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HK$X,XXX   </a:t>
                </a:r>
                <a:r>
                  <a:rPr 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(</a:t>
                </a:r>
                <a:r>
                  <a:rPr lang="zh-TW" alt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最高可獲得資助</a:t>
                </a:r>
                <a:r>
                  <a:rPr lang="en-US" altLang="zh-TW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: </a:t>
                </a:r>
                <a:r>
                  <a:rPr lang="en-US" altLang="zh-TW" sz="1200" dirty="0" smtClean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HK</a:t>
                </a:r>
                <a:r>
                  <a:rPr lang="en-HK" sz="1200" dirty="0" smtClean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$X,XXX</a:t>
                </a:r>
                <a:r>
                  <a:rPr lang="en-HK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)</a:t>
                </a:r>
                <a:endParaRPr lang="en-US" sz="1200" dirty="0">
                  <a:solidFill>
                    <a:schemeClr val="tx1">
                      <a:lumMod val="75000"/>
                      <a:lumOff val="25000"/>
                    </a:schemeClr>
                  </a:solidFill>
                </a:endParaRPr>
              </a:p>
            </p:txBody>
          </p:sp>
          <p:sp>
            <p:nvSpPr>
              <p:cNvPr id="180" name="TextBox 179"/>
              <p:cNvSpPr txBox="1"/>
              <p:nvPr/>
            </p:nvSpPr>
            <p:spPr>
              <a:xfrm>
                <a:off x="10262151" y="3579684"/>
                <a:ext cx="1781257" cy="184666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600" dirty="0" smtClean="0">
                    <a:solidFill>
                      <a:schemeClr val="tx1">
                        <a:lumMod val="50000"/>
                        <a:lumOff val="50000"/>
                      </a:schemeClr>
                    </a:solidFill>
                  </a:rPr>
                  <a:t>*</a:t>
                </a:r>
                <a:r>
                  <a:rPr lang="zh-TW" altLang="en-US" sz="600" dirty="0" smtClean="0">
                    <a:solidFill>
                      <a:schemeClr val="tx1">
                        <a:lumMod val="50000"/>
                        <a:lumOff val="50000"/>
                      </a:schemeClr>
                    </a:solidFill>
                  </a:rPr>
                  <a:t>此為最高資助金額，資助款項以最終批核為準</a:t>
                </a:r>
                <a:r>
                  <a:rPr lang="en-US" sz="600" dirty="0" smtClean="0">
                    <a:solidFill>
                      <a:schemeClr val="tx1">
                        <a:lumMod val="50000"/>
                        <a:lumOff val="50000"/>
                      </a:schemeClr>
                    </a:solidFill>
                  </a:rPr>
                  <a:t>.</a:t>
                </a:r>
                <a:endParaRPr lang="en-US" sz="600" dirty="0">
                  <a:solidFill>
                    <a:schemeClr val="tx1">
                      <a:lumMod val="50000"/>
                      <a:lumOff val="50000"/>
                    </a:schemeClr>
                  </a:solidFill>
                </a:endParaRPr>
              </a:p>
            </p:txBody>
          </p:sp>
        </p:grpSp>
        <p:pic>
          <p:nvPicPr>
            <p:cNvPr id="186" name="Picture 185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2051144" y="3198925"/>
              <a:ext cx="407099" cy="504000"/>
            </a:xfrm>
            <a:prstGeom prst="rect">
              <a:avLst/>
            </a:prstGeom>
          </p:spPr>
        </p:pic>
      </p:grpSp>
      <p:grpSp>
        <p:nvGrpSpPr>
          <p:cNvPr id="27" name="Group 26"/>
          <p:cNvGrpSpPr/>
          <p:nvPr/>
        </p:nvGrpSpPr>
        <p:grpSpPr>
          <a:xfrm>
            <a:off x="7436060" y="3065865"/>
            <a:ext cx="3860896" cy="784010"/>
            <a:chOff x="8032421" y="4052735"/>
            <a:chExt cx="3860896" cy="784010"/>
          </a:xfrm>
        </p:grpSpPr>
        <p:grpSp>
          <p:nvGrpSpPr>
            <p:cNvPr id="13" name="Group 12"/>
            <p:cNvGrpSpPr/>
            <p:nvPr/>
          </p:nvGrpSpPr>
          <p:grpSpPr>
            <a:xfrm>
              <a:off x="8032421" y="4052735"/>
              <a:ext cx="3860896" cy="784010"/>
              <a:chOff x="8032421" y="4052735"/>
              <a:chExt cx="3860896" cy="784010"/>
            </a:xfrm>
          </p:grpSpPr>
          <p:grpSp>
            <p:nvGrpSpPr>
              <p:cNvPr id="171" name="Group 170"/>
              <p:cNvGrpSpPr/>
              <p:nvPr/>
            </p:nvGrpSpPr>
            <p:grpSpPr>
              <a:xfrm>
                <a:off x="8068444" y="4052735"/>
                <a:ext cx="3824873" cy="754911"/>
                <a:chOff x="7631320" y="524962"/>
                <a:chExt cx="3824873" cy="754911"/>
              </a:xfrm>
            </p:grpSpPr>
            <p:sp>
              <p:nvSpPr>
                <p:cNvPr id="173" name="Right Triangle 172"/>
                <p:cNvSpPr/>
                <p:nvPr/>
              </p:nvSpPr>
              <p:spPr>
                <a:xfrm flipH="1">
                  <a:off x="9993638" y="524962"/>
                  <a:ext cx="1462555" cy="754911"/>
                </a:xfrm>
                <a:prstGeom prst="rtTriangle">
                  <a:avLst/>
                </a:prstGeom>
                <a:solidFill>
                  <a:schemeClr val="bg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74" name="Rectangle 173"/>
                <p:cNvSpPr/>
                <p:nvPr/>
              </p:nvSpPr>
              <p:spPr>
                <a:xfrm>
                  <a:off x="7631320" y="921491"/>
                  <a:ext cx="3378362" cy="358382"/>
                </a:xfrm>
                <a:prstGeom prst="rect">
                  <a:avLst/>
                </a:prstGeom>
                <a:solidFill>
                  <a:schemeClr val="bg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12" name="Group 11"/>
              <p:cNvGrpSpPr/>
              <p:nvPr/>
            </p:nvGrpSpPr>
            <p:grpSpPr>
              <a:xfrm>
                <a:off x="8032421" y="4435602"/>
                <a:ext cx="3459537" cy="401143"/>
                <a:chOff x="8032421" y="4435602"/>
                <a:chExt cx="3459537" cy="401143"/>
              </a:xfrm>
            </p:grpSpPr>
            <p:sp>
              <p:nvSpPr>
                <p:cNvPr id="181" name="TextBox 180"/>
                <p:cNvSpPr txBox="1"/>
                <p:nvPr/>
              </p:nvSpPr>
              <p:spPr>
                <a:xfrm>
                  <a:off x="8032421" y="4435602"/>
                  <a:ext cx="3459537" cy="276999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zh-TW" altLang="en-US" sz="1200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</a:rPr>
                    <a:t>課程費用</a:t>
                  </a:r>
                  <a:r>
                    <a:rPr lang="en-US" sz="1200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</a:rPr>
                    <a:t>: </a:t>
                  </a:r>
                  <a:r>
                    <a:rPr lang="en-US" sz="1200" dirty="0" smtClean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</a:rPr>
                    <a:t>HK$X,XXX   </a:t>
                  </a:r>
                  <a:r>
                    <a:rPr lang="en-US" sz="1200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</a:rPr>
                    <a:t>(</a:t>
                  </a:r>
                  <a:r>
                    <a:rPr lang="zh-TW" altLang="en-US" sz="1200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</a:rPr>
                    <a:t>最高可獲得資助</a:t>
                  </a:r>
                  <a:r>
                    <a:rPr lang="en-US" altLang="zh-TW" sz="1200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</a:rPr>
                    <a:t>: </a:t>
                  </a:r>
                  <a:r>
                    <a:rPr lang="en-US" altLang="zh-TW" sz="1200" dirty="0" smtClean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</a:rPr>
                    <a:t>HK</a:t>
                  </a:r>
                  <a:r>
                    <a:rPr lang="en-HK" sz="1200" dirty="0" smtClean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</a:rPr>
                    <a:t>$X,XXX</a:t>
                  </a:r>
                  <a:r>
                    <a:rPr lang="en-HK" sz="1200" dirty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</a:rPr>
                    <a:t>)</a:t>
                  </a:r>
                  <a:endParaRPr 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endParaRPr>
                </a:p>
              </p:txBody>
            </p:sp>
            <p:sp>
              <p:nvSpPr>
                <p:cNvPr id="182" name="TextBox 181"/>
                <p:cNvSpPr txBox="1"/>
                <p:nvPr/>
              </p:nvSpPr>
              <p:spPr>
                <a:xfrm>
                  <a:off x="9681890" y="4652079"/>
                  <a:ext cx="1781257" cy="184666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en-US" sz="600" dirty="0" smtClean="0">
                      <a:solidFill>
                        <a:schemeClr val="tx1">
                          <a:lumMod val="50000"/>
                          <a:lumOff val="50000"/>
                        </a:schemeClr>
                      </a:solidFill>
                    </a:rPr>
                    <a:t>*</a:t>
                  </a:r>
                  <a:r>
                    <a:rPr lang="zh-TW" altLang="en-US" sz="600" dirty="0" smtClean="0">
                      <a:solidFill>
                        <a:schemeClr val="tx1">
                          <a:lumMod val="50000"/>
                          <a:lumOff val="50000"/>
                        </a:schemeClr>
                      </a:solidFill>
                    </a:rPr>
                    <a:t>此為最高資助金額，資助款項以最終批核為準</a:t>
                  </a:r>
                  <a:r>
                    <a:rPr lang="en-US" sz="600" dirty="0" smtClean="0">
                      <a:solidFill>
                        <a:schemeClr val="tx1">
                          <a:lumMod val="50000"/>
                          <a:lumOff val="50000"/>
                        </a:schemeClr>
                      </a:solidFill>
                    </a:rPr>
                    <a:t>.</a:t>
                  </a:r>
                  <a:endParaRPr lang="en-US" sz="600" dirty="0">
                    <a:solidFill>
                      <a:schemeClr val="tx1">
                        <a:lumMod val="50000"/>
                        <a:lumOff val="50000"/>
                      </a:schemeClr>
                    </a:solidFill>
                  </a:endParaRPr>
                </a:p>
              </p:txBody>
            </p:sp>
          </p:grpSp>
        </p:grpSp>
        <p:pic>
          <p:nvPicPr>
            <p:cNvPr id="187" name="Picture 186"/>
            <p:cNvPicPr>
              <a:picLocks noChangeAspect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1486983" y="4262369"/>
              <a:ext cx="321307" cy="504000"/>
            </a:xfrm>
            <a:prstGeom prst="rect">
              <a:avLst/>
            </a:prstGeom>
          </p:spPr>
        </p:pic>
      </p:grpSp>
      <p:grpSp>
        <p:nvGrpSpPr>
          <p:cNvPr id="28" name="Group 27"/>
          <p:cNvGrpSpPr/>
          <p:nvPr/>
        </p:nvGrpSpPr>
        <p:grpSpPr>
          <a:xfrm>
            <a:off x="8056468" y="3579448"/>
            <a:ext cx="4454214" cy="786304"/>
            <a:chOff x="8652829" y="4566318"/>
            <a:chExt cx="4454214" cy="786304"/>
          </a:xfrm>
        </p:grpSpPr>
        <p:grpSp>
          <p:nvGrpSpPr>
            <p:cNvPr id="22" name="Group 21"/>
            <p:cNvGrpSpPr/>
            <p:nvPr/>
          </p:nvGrpSpPr>
          <p:grpSpPr>
            <a:xfrm>
              <a:off x="8652829" y="4566318"/>
              <a:ext cx="4454214" cy="786304"/>
              <a:chOff x="8652829" y="4566318"/>
              <a:chExt cx="4454214" cy="786304"/>
            </a:xfrm>
          </p:grpSpPr>
          <p:grpSp>
            <p:nvGrpSpPr>
              <p:cNvPr id="161" name="Group 160"/>
              <p:cNvGrpSpPr/>
              <p:nvPr/>
            </p:nvGrpSpPr>
            <p:grpSpPr>
              <a:xfrm>
                <a:off x="8686800" y="4566318"/>
                <a:ext cx="4420243" cy="756000"/>
                <a:chOff x="8257143" y="1070618"/>
                <a:chExt cx="4420243" cy="756000"/>
              </a:xfrm>
            </p:grpSpPr>
            <p:grpSp>
              <p:nvGrpSpPr>
                <p:cNvPr id="163" name="Group 162"/>
                <p:cNvGrpSpPr/>
                <p:nvPr/>
              </p:nvGrpSpPr>
              <p:grpSpPr>
                <a:xfrm>
                  <a:off x="8257143" y="1071707"/>
                  <a:ext cx="3858818" cy="754911"/>
                  <a:chOff x="7597375" y="524962"/>
                  <a:chExt cx="3858818" cy="754911"/>
                </a:xfrm>
              </p:grpSpPr>
              <p:sp>
                <p:nvSpPr>
                  <p:cNvPr id="166" name="Right Triangle 165"/>
                  <p:cNvSpPr/>
                  <p:nvPr/>
                </p:nvSpPr>
                <p:spPr>
                  <a:xfrm flipH="1">
                    <a:off x="9993638" y="524962"/>
                    <a:ext cx="1462555" cy="754911"/>
                  </a:xfrm>
                  <a:prstGeom prst="rtTriangle">
                    <a:avLst/>
                  </a:prstGeom>
                  <a:solidFill>
                    <a:schemeClr val="bg1"/>
                  </a:soli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/>
                  </a:p>
                </p:txBody>
              </p:sp>
              <p:sp>
                <p:nvSpPr>
                  <p:cNvPr id="167" name="Rectangle 166"/>
                  <p:cNvSpPr/>
                  <p:nvPr/>
                </p:nvSpPr>
                <p:spPr>
                  <a:xfrm>
                    <a:off x="7597375" y="921491"/>
                    <a:ext cx="3412307" cy="358382"/>
                  </a:xfrm>
                  <a:prstGeom prst="rect">
                    <a:avLst/>
                  </a:prstGeom>
                  <a:solidFill>
                    <a:schemeClr val="bg1"/>
                  </a:soli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/>
                  </a:p>
                </p:txBody>
              </p:sp>
            </p:grpSp>
            <p:sp>
              <p:nvSpPr>
                <p:cNvPr id="164" name="Rectangle 163"/>
                <p:cNvSpPr/>
                <p:nvPr/>
              </p:nvSpPr>
              <p:spPr>
                <a:xfrm>
                  <a:off x="12115961" y="1070618"/>
                  <a:ext cx="561425" cy="756000"/>
                </a:xfrm>
                <a:prstGeom prst="rect">
                  <a:avLst/>
                </a:prstGeom>
                <a:solidFill>
                  <a:schemeClr val="bg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pic>
              <p:nvPicPr>
                <p:cNvPr id="165" name="Picture 164"/>
                <p:cNvPicPr>
                  <a:picLocks noChangeAspect="1"/>
                </p:cNvPicPr>
                <p:nvPr/>
              </p:nvPicPr>
              <p:blipFill>
                <a:blip r:embed="rId5" cstate="print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12168184" y="1261508"/>
                  <a:ext cx="462211" cy="540000"/>
                </a:xfrm>
                <a:prstGeom prst="rect">
                  <a:avLst/>
                </a:prstGeom>
              </p:spPr>
            </p:pic>
          </p:grpSp>
          <p:sp>
            <p:nvSpPr>
              <p:cNvPr id="183" name="TextBox 182"/>
              <p:cNvSpPr txBox="1"/>
              <p:nvPr/>
            </p:nvSpPr>
            <p:spPr>
              <a:xfrm>
                <a:off x="8652829" y="4951479"/>
                <a:ext cx="3459537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zh-TW" alt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課程費用</a:t>
                </a:r>
                <a:r>
                  <a:rPr 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: </a:t>
                </a:r>
                <a:r>
                  <a:rPr lang="en-US" sz="1200" dirty="0" smtClean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HK$X,XXX   </a:t>
                </a:r>
                <a:r>
                  <a:rPr 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(</a:t>
                </a:r>
                <a:r>
                  <a:rPr lang="zh-TW" altLang="en-US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最高可獲得資助</a:t>
                </a:r>
                <a:r>
                  <a:rPr lang="en-US" altLang="zh-TW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: </a:t>
                </a:r>
                <a:r>
                  <a:rPr lang="en-US" altLang="zh-TW" sz="1200" dirty="0" smtClean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HK</a:t>
                </a:r>
                <a:r>
                  <a:rPr lang="en-HK" sz="1200" dirty="0" smtClean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$X,XXX</a:t>
                </a:r>
                <a:r>
                  <a:rPr lang="en-HK" sz="1200" dirty="0">
                    <a:solidFill>
                      <a:schemeClr val="tx1">
                        <a:lumMod val="75000"/>
                        <a:lumOff val="25000"/>
                      </a:schemeClr>
                    </a:solidFill>
                  </a:rPr>
                  <a:t>)</a:t>
                </a:r>
                <a:endParaRPr lang="en-US" sz="1200" dirty="0">
                  <a:solidFill>
                    <a:schemeClr val="tx1">
                      <a:lumMod val="75000"/>
                      <a:lumOff val="25000"/>
                    </a:schemeClr>
                  </a:solidFill>
                </a:endParaRPr>
              </a:p>
            </p:txBody>
          </p:sp>
          <p:sp>
            <p:nvSpPr>
              <p:cNvPr id="184" name="TextBox 183"/>
              <p:cNvSpPr txBox="1"/>
              <p:nvPr/>
            </p:nvSpPr>
            <p:spPr>
              <a:xfrm>
                <a:off x="10311823" y="5167956"/>
                <a:ext cx="1781257" cy="184666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600" dirty="0" smtClean="0">
                    <a:solidFill>
                      <a:schemeClr val="tx1">
                        <a:lumMod val="50000"/>
                        <a:lumOff val="50000"/>
                      </a:schemeClr>
                    </a:solidFill>
                  </a:rPr>
                  <a:t>*</a:t>
                </a:r>
                <a:r>
                  <a:rPr lang="zh-TW" altLang="en-US" sz="600" dirty="0" smtClean="0">
                    <a:solidFill>
                      <a:schemeClr val="tx1">
                        <a:lumMod val="50000"/>
                        <a:lumOff val="50000"/>
                      </a:schemeClr>
                    </a:solidFill>
                  </a:rPr>
                  <a:t>此為最高資助金額，資助款項以最終批核為準</a:t>
                </a:r>
                <a:r>
                  <a:rPr lang="en-US" sz="600" dirty="0" smtClean="0">
                    <a:solidFill>
                      <a:schemeClr val="tx1">
                        <a:lumMod val="50000"/>
                        <a:lumOff val="50000"/>
                      </a:schemeClr>
                    </a:solidFill>
                  </a:rPr>
                  <a:t>.</a:t>
                </a:r>
                <a:endParaRPr lang="en-US" sz="600" dirty="0">
                  <a:solidFill>
                    <a:schemeClr val="tx1">
                      <a:lumMod val="50000"/>
                      <a:lumOff val="50000"/>
                    </a:schemeClr>
                  </a:solidFill>
                </a:endParaRPr>
              </a:p>
            </p:txBody>
          </p:sp>
        </p:grpSp>
        <p:pic>
          <p:nvPicPr>
            <p:cNvPr id="188" name="Picture 187"/>
            <p:cNvPicPr>
              <a:picLocks noChangeAspect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2151330" y="4775208"/>
              <a:ext cx="321307" cy="504000"/>
            </a:xfrm>
            <a:prstGeom prst="rect">
              <a:avLst/>
            </a:prstGeom>
          </p:spPr>
        </p:pic>
      </p:grpSp>
      <p:pic>
        <p:nvPicPr>
          <p:cNvPr id="94" name="Picture 92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81706" y="4641549"/>
            <a:ext cx="384016" cy="365730"/>
          </a:xfrm>
          <a:prstGeom prst="rect">
            <a:avLst/>
          </a:prstGeom>
        </p:spPr>
      </p:pic>
      <p:sp>
        <p:nvSpPr>
          <p:cNvPr id="91" name="TextBox 1">
            <a:extLst>
              <a:ext uri="{FF2B5EF4-FFF2-40B4-BE49-F238E27FC236}">
                <a16:creationId xmlns:a16="http://schemas.microsoft.com/office/drawing/2014/main" id="{8E2E6571-EEE1-43E0-943E-1B1ACE9CD930}"/>
              </a:ext>
            </a:extLst>
          </p:cNvPr>
          <p:cNvSpPr txBox="1"/>
          <p:nvPr/>
        </p:nvSpPr>
        <p:spPr>
          <a:xfrm>
            <a:off x="1021646" y="9302278"/>
            <a:ext cx="5567280" cy="584775"/>
          </a:xfrm>
          <a:prstGeom prst="rect">
            <a:avLst/>
          </a:prstGeom>
          <a:noFill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zh-TW" altLang="en-US" sz="1600" dirty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查詢 </a:t>
            </a:r>
            <a:r>
              <a:rPr lang="zh-TW" altLang="en-US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  曾小姐  </a:t>
            </a:r>
            <a:r>
              <a:rPr lang="en-US" altLang="zh-TW" sz="1600" dirty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| +852 2788 </a:t>
            </a:r>
            <a:r>
              <a:rPr lang="en-US" altLang="zh-TW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5592 </a:t>
            </a:r>
            <a:r>
              <a:rPr lang="en-US" altLang="zh-TW" sz="1600" dirty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| </a:t>
            </a:r>
            <a:r>
              <a:rPr lang="en-US" altLang="zh-TW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joannet@hkpc.org </a:t>
            </a:r>
            <a:endParaRPr lang="en-US" altLang="zh-TW" sz="1600" dirty="0">
              <a:solidFill>
                <a:srgbClr val="FFFFFF"/>
              </a:solidFill>
              <a:latin typeface="Microsoft JhengHei" panose="020B0604030504040204" pitchFamily="34" charset="-120"/>
              <a:ea typeface="Microsoft JhengHei" panose="020B0604030504040204" pitchFamily="34" charset="-120"/>
            </a:endParaRPr>
          </a:p>
          <a:p>
            <a:r>
              <a:rPr lang="en-US" altLang="zh-TW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         </a:t>
            </a:r>
            <a:r>
              <a:rPr lang="en-US" altLang="zh-TW" sz="1600" dirty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  </a:t>
            </a:r>
            <a:r>
              <a:rPr lang="zh-TW" altLang="en-US" sz="1600" dirty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許小姐 </a:t>
            </a:r>
            <a:r>
              <a:rPr lang="zh-TW" altLang="en-US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 </a:t>
            </a:r>
            <a:r>
              <a:rPr lang="en-US" altLang="zh-TW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| </a:t>
            </a:r>
            <a:r>
              <a:rPr lang="en-US" altLang="zh-TW" sz="1600" dirty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+852 2788 5787 | </a:t>
            </a:r>
            <a:r>
              <a:rPr lang="en-US" altLang="zh-TW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yukihui@hkpc.org   </a:t>
            </a:r>
            <a:endParaRPr lang="en-US" sz="1600" dirty="0">
              <a:solidFill>
                <a:srgbClr val="FFFFFF"/>
              </a:solidFill>
              <a:cs typeface="Calibri"/>
            </a:endParaRPr>
          </a:p>
        </p:txBody>
      </p:sp>
      <p:grpSp>
        <p:nvGrpSpPr>
          <p:cNvPr id="92" name="Group 127"/>
          <p:cNvGrpSpPr/>
          <p:nvPr/>
        </p:nvGrpSpPr>
        <p:grpSpPr>
          <a:xfrm>
            <a:off x="9575" y="-28891"/>
            <a:ext cx="6860722" cy="3019216"/>
            <a:chOff x="-6955874" y="-10312"/>
            <a:chExt cx="6860722" cy="3019216"/>
          </a:xfrm>
        </p:grpSpPr>
        <p:grpSp>
          <p:nvGrpSpPr>
            <p:cNvPr id="93" name="Group 128"/>
            <p:cNvGrpSpPr/>
            <p:nvPr/>
          </p:nvGrpSpPr>
          <p:grpSpPr>
            <a:xfrm>
              <a:off x="-6955874" y="-10312"/>
              <a:ext cx="6860722" cy="3019216"/>
              <a:chOff x="-14091808" y="419960"/>
              <a:chExt cx="6860722" cy="3019216"/>
            </a:xfrm>
          </p:grpSpPr>
          <p:sp>
            <p:nvSpPr>
              <p:cNvPr id="96" name="Rectangle 130"/>
              <p:cNvSpPr/>
              <p:nvPr/>
            </p:nvSpPr>
            <p:spPr>
              <a:xfrm>
                <a:off x="-13944959" y="1902848"/>
                <a:ext cx="4757775" cy="828313"/>
              </a:xfrm>
              <a:prstGeom prst="rect">
                <a:avLst/>
              </a:prstGeom>
              <a:solidFill>
                <a:srgbClr val="F2F2F2">
                  <a:alpha val="70000"/>
                </a:srgb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lvl="0">
                  <a:defRPr/>
                </a:pPr>
                <a:r>
                  <a:rPr lang="zh-TW" altLang="en-US" b="1" dirty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Microsoft JhengHei" panose="020B0604030504040204" pitchFamily="34" charset="-120"/>
                    <a:ea typeface="Microsoft JhengHei" panose="020B0604030504040204" pitchFamily="34" charset="-120"/>
                  </a:rPr>
                  <a:t>善用創新科技 </a:t>
                </a:r>
                <a:r>
                  <a:rPr lang="en-US" altLang="zh-TW" b="1" dirty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Microsoft JhengHei" panose="020B0604030504040204" pitchFamily="34" charset="-120"/>
                    <a:ea typeface="Microsoft JhengHei" panose="020B0604030504040204" pitchFamily="34" charset="-120"/>
                  </a:rPr>
                  <a:t>• </a:t>
                </a:r>
                <a:r>
                  <a:rPr lang="zh-TW" altLang="en-US" b="1" dirty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Microsoft JhengHei" panose="020B0604030504040204" pitchFamily="34" charset="-120"/>
                    <a:ea typeface="Microsoft JhengHei" panose="020B0604030504040204" pitchFamily="34" charset="-120"/>
                  </a:rPr>
                  <a:t>拓展內地商機 </a:t>
                </a:r>
                <a:r>
                  <a:rPr lang="en-US" altLang="zh-TW" b="1" dirty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Microsoft JhengHei" panose="020B0604030504040204" pitchFamily="34" charset="-120"/>
                    <a:ea typeface="Microsoft JhengHei" panose="020B0604030504040204" pitchFamily="34" charset="-120"/>
                  </a:rPr>
                  <a:t>• </a:t>
                </a:r>
                <a:r>
                  <a:rPr lang="zh-TW" altLang="en-US" b="1" dirty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Microsoft JhengHei" panose="020B0604030504040204" pitchFamily="34" charset="-120"/>
                    <a:ea typeface="Microsoft JhengHei" panose="020B0604030504040204" pitchFamily="34" charset="-120"/>
                  </a:rPr>
                  <a:t>培育創科</a:t>
                </a:r>
                <a:r>
                  <a:rPr lang="zh-TW" altLang="en-US" b="1" dirty="0" smtClean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Microsoft JhengHei" panose="020B0604030504040204" pitchFamily="34" charset="-120"/>
                    <a:ea typeface="Microsoft JhengHei" panose="020B0604030504040204" pitchFamily="34" charset="-120"/>
                  </a:rPr>
                  <a:t>人才</a:t>
                </a:r>
                <a:endParaRPr lang="en-US" altLang="zh-TW" sz="1600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endParaRPr>
              </a:p>
            </p:txBody>
          </p:sp>
          <p:pic>
            <p:nvPicPr>
              <p:cNvPr id="120" name="Picture 137"/>
              <p:cNvPicPr>
                <a:picLocks noChangeAspect="1"/>
              </p:cNvPicPr>
              <p:nvPr/>
            </p:nvPicPr>
            <p:blipFill rotWithShape="1"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b="66093"/>
              <a:stretch/>
            </p:blipFill>
            <p:spPr>
              <a:xfrm>
                <a:off x="-14089086" y="419960"/>
                <a:ext cx="6858000" cy="1129444"/>
              </a:xfrm>
              <a:prstGeom prst="rect">
                <a:avLst/>
              </a:prstGeom>
            </p:spPr>
          </p:pic>
          <p:pic>
            <p:nvPicPr>
              <p:cNvPr id="121" name="Picture 138"/>
              <p:cNvPicPr>
                <a:picLocks noChangeAspect="1"/>
              </p:cNvPicPr>
              <p:nvPr/>
            </p:nvPicPr>
            <p:blipFill rotWithShape="1"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t="81919"/>
              <a:stretch/>
            </p:blipFill>
            <p:spPr>
              <a:xfrm>
                <a:off x="-14091808" y="2836922"/>
                <a:ext cx="6858000" cy="602254"/>
              </a:xfrm>
              <a:prstGeom prst="rect">
                <a:avLst/>
              </a:prstGeom>
            </p:spPr>
          </p:pic>
        </p:grpSp>
        <p:pic>
          <p:nvPicPr>
            <p:cNvPr id="95" name="Picture 129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-6918230" y="102725"/>
              <a:ext cx="1939072" cy="585339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13442581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0" y="9262959"/>
            <a:ext cx="6858000" cy="643041"/>
          </a:xfrm>
          <a:prstGeom prst="rect">
            <a:avLst/>
          </a:prstGeom>
          <a:solidFill>
            <a:srgbClr val="0054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29" name="Group 28"/>
          <p:cNvGrpSpPr/>
          <p:nvPr/>
        </p:nvGrpSpPr>
        <p:grpSpPr>
          <a:xfrm>
            <a:off x="0" y="4255426"/>
            <a:ext cx="6866648" cy="3086507"/>
            <a:chOff x="-17384" y="2823772"/>
            <a:chExt cx="6866648" cy="2046749"/>
          </a:xfrm>
        </p:grpSpPr>
        <p:sp>
          <p:nvSpPr>
            <p:cNvPr id="13" name="Rounded Rectangle 12"/>
            <p:cNvSpPr/>
            <p:nvPr/>
          </p:nvSpPr>
          <p:spPr>
            <a:xfrm>
              <a:off x="-17384" y="3144004"/>
              <a:ext cx="6866648" cy="1726517"/>
            </a:xfrm>
            <a:prstGeom prst="roundRect">
              <a:avLst>
                <a:gd name="adj" fmla="val 0"/>
              </a:avLst>
            </a:prstGeom>
            <a:solidFill>
              <a:srgbClr val="0054A6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" name="Subtitle 2"/>
            <p:cNvSpPr txBox="1">
              <a:spLocks/>
            </p:cNvSpPr>
            <p:nvPr/>
          </p:nvSpPr>
          <p:spPr>
            <a:xfrm>
              <a:off x="4481013" y="3252814"/>
              <a:ext cx="2368251" cy="1579331"/>
            </a:xfrm>
            <a:prstGeom prst="rect">
              <a:avLst/>
            </a:prstGeom>
          </p:spPr>
          <p:txBody>
            <a:bodyPr vert="horz" lIns="91440" tIns="45720" rIns="91440" bIns="45720" rtlCol="0" anchor="t">
              <a:noAutofit/>
            </a:bodyPr>
            <a:lstStyle>
              <a:lvl1pPr marL="0" indent="0" algn="l" defTabSz="685800" rtl="0" eaLnBrk="1" latinLnBrk="0" hangingPunct="1">
                <a:lnSpc>
                  <a:spcPct val="90000"/>
                </a:lnSpc>
                <a:spcBef>
                  <a:spcPts val="750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3429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5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8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7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6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7145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0574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4003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7432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zh-TW" altLang="en-US" sz="1600" b="1" dirty="0"/>
                <a:t>陳兆鏗先生</a:t>
              </a:r>
            </a:p>
            <a:p>
              <a:pPr>
                <a:spcBef>
                  <a:spcPts val="0"/>
                </a:spcBef>
              </a:pPr>
              <a:endParaRPr lang="en-US" altLang="zh-TW" sz="1400" dirty="0" smtClean="0"/>
            </a:p>
            <a:p>
              <a:pPr>
                <a:spcBef>
                  <a:spcPts val="0"/>
                </a:spcBef>
              </a:pPr>
              <a:r>
                <a:rPr lang="zh-TW" altLang="en-US" sz="1400" dirty="0" smtClean="0"/>
                <a:t>建昇亞洲 創辦人</a:t>
              </a:r>
              <a:endParaRPr lang="en-US" altLang="zh-TW" sz="1400" dirty="0" smtClean="0"/>
            </a:p>
            <a:p>
              <a:pPr>
                <a:spcBef>
                  <a:spcPts val="0"/>
                </a:spcBef>
              </a:pPr>
              <a:endParaRPr lang="en-US" altLang="zh-TW" sz="1400" dirty="0" smtClean="0"/>
            </a:p>
            <a:p>
              <a:pPr>
                <a:spcBef>
                  <a:spcPts val="0"/>
                </a:spcBef>
              </a:pPr>
              <a:r>
                <a:rPr lang="zh-TW" altLang="en-US" dirty="0" smtClean="0"/>
                <a:t>專責</a:t>
              </a:r>
              <a:r>
                <a:rPr lang="zh-TW" altLang="en-US" dirty="0"/>
                <a:t>管理及</a:t>
              </a:r>
              <a:r>
                <a:rPr lang="zh-TW" altLang="en-US" dirty="0" smtClean="0"/>
                <a:t>發展大灣</a:t>
              </a:r>
              <a:r>
                <a:rPr lang="zh-TW" altLang="en-US" dirty="0"/>
                <a:t>區教育</a:t>
              </a:r>
              <a:r>
                <a:rPr lang="zh-TW" altLang="en-US" dirty="0" smtClean="0"/>
                <a:t>項目</a:t>
              </a:r>
              <a:endParaRPr lang="en-US" altLang="zh-TW" dirty="0" smtClean="0"/>
            </a:p>
            <a:p>
              <a:pPr>
                <a:lnSpc>
                  <a:spcPts val="2000"/>
                </a:lnSpc>
                <a:spcBef>
                  <a:spcPts val="0"/>
                </a:spcBef>
              </a:pPr>
              <a:r>
                <a:rPr lang="zh-TW" altLang="en-US" dirty="0" smtClean="0"/>
                <a:t>曾任香港</a:t>
              </a:r>
              <a:r>
                <a:rPr lang="zh-TW" altLang="en-US" dirty="0"/>
                <a:t>考試及評核局顧問</a:t>
              </a:r>
              <a:r>
                <a:rPr lang="zh-TW" altLang="en-US" dirty="0" smtClean="0"/>
                <a:t>、</a:t>
              </a:r>
              <a:endParaRPr lang="en-US" altLang="zh-TW" dirty="0" smtClean="0"/>
            </a:p>
            <a:p>
              <a:pPr>
                <a:lnSpc>
                  <a:spcPts val="2000"/>
                </a:lnSpc>
                <a:spcBef>
                  <a:spcPts val="0"/>
                </a:spcBef>
              </a:pPr>
              <a:r>
                <a:rPr lang="zh-TW" altLang="en-US" dirty="0" smtClean="0"/>
                <a:t>香港</a:t>
              </a:r>
              <a:r>
                <a:rPr lang="zh-TW" altLang="en-US" dirty="0"/>
                <a:t>教育局質素保證科高级学校发展</a:t>
              </a:r>
              <a:r>
                <a:rPr lang="zh-TW" altLang="en-US" dirty="0" smtClean="0"/>
                <a:t>主任、</a:t>
              </a:r>
              <a:endParaRPr lang="en-US" altLang="zh-TW" dirty="0" smtClean="0"/>
            </a:p>
            <a:p>
              <a:pPr>
                <a:lnSpc>
                  <a:spcPts val="2000"/>
                </a:lnSpc>
                <a:spcBef>
                  <a:spcPts val="0"/>
                </a:spcBef>
              </a:pPr>
              <a:r>
                <a:rPr lang="zh-TW" altLang="en-US" dirty="0" smtClean="0"/>
                <a:t>香港</a:t>
              </a:r>
              <a:r>
                <a:rPr lang="zh-TW" altLang="en-US" dirty="0"/>
                <a:t>浸會大學校長訓練班及教育碩士班講師</a:t>
              </a:r>
              <a:endParaRPr lang="zh-TW" altLang="en-US" dirty="0">
                <a:latin typeface="微軟正黑體" panose="020B0604030504040204" pitchFamily="34" charset="-120"/>
                <a:ea typeface="微軟正黑體" panose="020B0604030504040204" pitchFamily="34" charset="-120"/>
              </a:endParaRPr>
            </a:p>
            <a:p>
              <a:endParaRPr lang="en-US" altLang="zh-TW" dirty="0" smtClean="0">
                <a:latin typeface="微軟正黑體" panose="020B0604030504040204" pitchFamily="34" charset="-120"/>
                <a:ea typeface="微軟正黑體" panose="020B0604030504040204" pitchFamily="34" charset="-120"/>
              </a:endParaRPr>
            </a:p>
            <a:p>
              <a:r>
                <a:rPr lang="zh-TW" altLang="en-US" sz="1400" dirty="0"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	</a:t>
              </a:r>
            </a:p>
            <a:p>
              <a:endParaRPr lang="zh-TW" altLang="en-US" sz="1400" dirty="0">
                <a:latin typeface="微軟正黑體" panose="020B0604030504040204" pitchFamily="34" charset="-120"/>
                <a:ea typeface="微軟正黑體" panose="020B0604030504040204" pitchFamily="34" charset="-120"/>
              </a:endParaRPr>
            </a:p>
          </p:txBody>
        </p:sp>
        <p:sp>
          <p:nvSpPr>
            <p:cNvPr id="15" name="Subtitle 2"/>
            <p:cNvSpPr txBox="1">
              <a:spLocks/>
            </p:cNvSpPr>
            <p:nvPr/>
          </p:nvSpPr>
          <p:spPr>
            <a:xfrm>
              <a:off x="393222" y="2823772"/>
              <a:ext cx="4074812" cy="320232"/>
            </a:xfrm>
            <a:prstGeom prst="rect">
              <a:avLst/>
            </a:prstGeom>
          </p:spPr>
          <p:txBody>
            <a:bodyPr vert="horz" lIns="91440" tIns="45720" rIns="91440" bIns="45720" rtlCol="0" anchor="t">
              <a:normAutofit/>
            </a:bodyPr>
            <a:lstStyle>
              <a:lvl1pPr marL="0" indent="0" algn="l" defTabSz="685800" rtl="0" eaLnBrk="1" latinLnBrk="0" hangingPunct="1">
                <a:lnSpc>
                  <a:spcPct val="90000"/>
                </a:lnSpc>
                <a:spcBef>
                  <a:spcPts val="750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3429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5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8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7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6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7145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0574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4003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7432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zh-TW" altLang="en-US" sz="1600" b="1" dirty="0"/>
                <a:t>講師</a:t>
              </a:r>
              <a:endParaRPr lang="en-US" sz="1500" b="1" dirty="0"/>
            </a:p>
          </p:txBody>
        </p:sp>
      </p:grpSp>
      <p:grpSp>
        <p:nvGrpSpPr>
          <p:cNvPr id="30" name="Group 29"/>
          <p:cNvGrpSpPr/>
          <p:nvPr/>
        </p:nvGrpSpPr>
        <p:grpSpPr>
          <a:xfrm>
            <a:off x="-1" y="1239678"/>
            <a:ext cx="6858001" cy="3539593"/>
            <a:chOff x="-17225" y="4821686"/>
            <a:chExt cx="6875384" cy="3651241"/>
          </a:xfrm>
        </p:grpSpPr>
        <p:sp>
          <p:nvSpPr>
            <p:cNvPr id="16" name="Rounded Rectangle 15"/>
            <p:cNvSpPr/>
            <p:nvPr/>
          </p:nvSpPr>
          <p:spPr>
            <a:xfrm>
              <a:off x="-17225" y="4821686"/>
              <a:ext cx="6875384" cy="3651241"/>
            </a:xfrm>
            <a:prstGeom prst="roundRect">
              <a:avLst>
                <a:gd name="adj" fmla="val 0"/>
              </a:avLst>
            </a:prstGeom>
            <a:solidFill>
              <a:srgbClr val="098C74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" name="Subtitle 2"/>
            <p:cNvSpPr txBox="1">
              <a:spLocks/>
            </p:cNvSpPr>
            <p:nvPr/>
          </p:nvSpPr>
          <p:spPr>
            <a:xfrm>
              <a:off x="77144" y="4908218"/>
              <a:ext cx="6276081" cy="314735"/>
            </a:xfrm>
            <a:prstGeom prst="rect">
              <a:avLst/>
            </a:prstGeom>
          </p:spPr>
          <p:txBody>
            <a:bodyPr vert="horz" lIns="91440" tIns="45720" rIns="91440" bIns="45720" rtlCol="0" anchor="t">
              <a:noAutofit/>
            </a:bodyPr>
            <a:lstStyle>
              <a:lvl1pPr marL="0" indent="0" algn="l" defTabSz="685800" rtl="0" eaLnBrk="1" latinLnBrk="0" hangingPunct="1">
                <a:lnSpc>
                  <a:spcPct val="90000"/>
                </a:lnSpc>
                <a:spcBef>
                  <a:spcPts val="750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3429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5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8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7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6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7145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0574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4003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7432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zh-TW" altLang="en-US" sz="1600" b="1" dirty="0" smtClean="0"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課程</a:t>
              </a:r>
              <a:r>
                <a:rPr lang="zh-TW" altLang="en-US" sz="1600" b="1" dirty="0"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大綱</a:t>
              </a:r>
              <a:endParaRPr lang="en-US" sz="1600" b="1" dirty="0">
                <a:latin typeface="Microsoft JhengHei" panose="020B0604030504040204" pitchFamily="34" charset="-120"/>
                <a:ea typeface="Microsoft JhengHei" panose="020B0604030504040204" pitchFamily="34" charset="-120"/>
                <a:cs typeface="Calibri"/>
              </a:endParaRPr>
            </a:p>
          </p:txBody>
        </p:sp>
      </p:grpSp>
      <p:graphicFrame>
        <p:nvGraphicFramePr>
          <p:cNvPr id="31" name="Table Placeholder 11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074008306"/>
              </p:ext>
            </p:extLst>
          </p:nvPr>
        </p:nvGraphicFramePr>
        <p:xfrm>
          <a:off x="115948" y="1681810"/>
          <a:ext cx="6610636" cy="2913877"/>
        </p:xfrm>
        <a:graphic>
          <a:graphicData uri="http://schemas.openxmlformats.org/drawingml/2006/table">
            <a:tbl>
              <a:tblPr>
                <a:tableStyleId>{0505E3EF-67EA-436B-97B2-0124C06EBD24}</a:tableStyleId>
              </a:tblPr>
              <a:tblGrid>
                <a:gridCol w="1577061">
                  <a:extLst>
                    <a:ext uri="{9D8B030D-6E8A-4147-A177-3AD203B41FA5}">
                      <a16:colId xmlns:a16="http://schemas.microsoft.com/office/drawing/2014/main" val="817884100"/>
                    </a:ext>
                  </a:extLst>
                </a:gridCol>
                <a:gridCol w="5033575">
                  <a:extLst>
                    <a:ext uri="{9D8B030D-6E8A-4147-A177-3AD203B41FA5}">
                      <a16:colId xmlns:a16="http://schemas.microsoft.com/office/drawing/2014/main" val="3639752260"/>
                    </a:ext>
                  </a:extLst>
                </a:gridCol>
              </a:tblGrid>
              <a:tr h="353557">
                <a:tc>
                  <a:txBody>
                    <a:bodyPr/>
                    <a:lstStyle/>
                    <a:p>
                      <a:pPr algn="ctr"/>
                      <a:r>
                        <a:rPr lang="zh-TW" altLang="en-US" sz="1400" b="1" dirty="0" smtClean="0"/>
                        <a:t>時間</a:t>
                      </a:r>
                      <a:endParaRPr lang="en-US" sz="1400" b="1" dirty="0">
                        <a:solidFill>
                          <a:schemeClr val="bg1"/>
                        </a:solidFill>
                        <a:latin typeface="Microsoft JhengHei" panose="020B0604030504040204" pitchFamily="34" charset="-120"/>
                        <a:ea typeface="Microsoft JhengHei" panose="020B0604030504040204" pitchFamily="34" charset="-12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zh-TW" altLang="en-US" sz="1400" b="1" dirty="0" smtClean="0"/>
                        <a:t>內容</a:t>
                      </a:r>
                      <a:endParaRPr lang="en-US" sz="1400" b="1" dirty="0">
                        <a:solidFill>
                          <a:schemeClr val="bg1"/>
                        </a:solidFill>
                        <a:latin typeface="Microsoft JhengHei" panose="020B0604030504040204" pitchFamily="34" charset="-120"/>
                        <a:ea typeface="Microsoft JhengHei" panose="020B0604030504040204" pitchFamily="34" charset="-12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58256551"/>
                  </a:ext>
                </a:extLst>
              </a:tr>
              <a:tr h="1280160">
                <a:tc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zh-TW" sz="1400" baseline="0" dirty="0" smtClean="0"/>
                        <a:t>17:00</a:t>
                      </a:r>
                      <a:r>
                        <a:rPr lang="en-US" sz="1400" baseline="0" dirty="0" smtClean="0"/>
                        <a:t>  </a:t>
                      </a:r>
                    </a:p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zh-CN" sz="1400" baseline="0" dirty="0" smtClean="0"/>
                        <a:t>–</a:t>
                      </a:r>
                    </a:p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zh-TW" sz="1400" baseline="0" dirty="0" smtClean="0"/>
                        <a:t>18:00</a:t>
                      </a:r>
                      <a:endParaRPr lang="en-HK" sz="1400" baseline="0" dirty="0" smtClean="0">
                        <a:solidFill>
                          <a:schemeClr val="tx1"/>
                        </a:solidFill>
                        <a:latin typeface="微軟正黑體" panose="020B0604030504040204" pitchFamily="34" charset="-120"/>
                        <a:ea typeface="微軟正黑體" panose="020B0604030504040204" pitchFamily="34" charset="-12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</a:pPr>
                      <a:r>
                        <a:rPr lang="zh-TW" altLang="en-US" sz="1400" u="sng" dirty="0" smtClean="0"/>
                        <a:t>拓展內地商機 </a:t>
                      </a:r>
                      <a:endParaRPr lang="en-US" altLang="zh-TW" sz="1400" u="sng" dirty="0" smtClean="0"/>
                    </a:p>
                    <a:p>
                      <a:pPr indent="-285750">
                        <a:lnSpc>
                          <a:spcPct val="100000"/>
                        </a:lnSpc>
                        <a:spcBef>
                          <a:spcPts val="0"/>
                        </a:spcBef>
                        <a:buFontTx/>
                        <a:buChar char="-"/>
                      </a:pPr>
                      <a:r>
                        <a:rPr lang="zh-TW" altLang="en-US" sz="1400" dirty="0" smtClean="0"/>
                        <a:t>微信公眾號營運</a:t>
                      </a:r>
                      <a:endParaRPr lang="en-US" sz="1400" dirty="0" smtClean="0"/>
                    </a:p>
                    <a:p>
                      <a:pPr indent="-285750">
                        <a:lnSpc>
                          <a:spcPct val="100000"/>
                        </a:lnSpc>
                        <a:spcBef>
                          <a:spcPts val="0"/>
                        </a:spcBef>
                        <a:buFontTx/>
                        <a:buChar char="-"/>
                      </a:pPr>
                      <a:r>
                        <a:rPr lang="zh-TW" altLang="en-US" sz="1400" dirty="0" smtClean="0"/>
                        <a:t>微盟跨境電商</a:t>
                      </a:r>
                      <a:endParaRPr lang="en-US" altLang="zh-TW" sz="1400" dirty="0" smtClean="0"/>
                    </a:p>
                    <a:p>
                      <a:pPr indent="-285750">
                        <a:lnSpc>
                          <a:spcPct val="100000"/>
                        </a:lnSpc>
                        <a:spcBef>
                          <a:spcPts val="0"/>
                        </a:spcBef>
                        <a:buFontTx/>
                        <a:buChar char="-"/>
                      </a:pPr>
                      <a:r>
                        <a:rPr lang="zh-TW" altLang="en-US" sz="1400" dirty="0" smtClean="0"/>
                        <a:t>如何線上轉型</a:t>
                      </a:r>
                      <a:endParaRPr lang="en-US" altLang="zh-TW" sz="1400" dirty="0" smtClean="0"/>
                    </a:p>
                    <a:p>
                      <a:pPr indent="-285750">
                        <a:lnSpc>
                          <a:spcPct val="100000"/>
                        </a:lnSpc>
                        <a:spcBef>
                          <a:spcPts val="0"/>
                        </a:spcBef>
                        <a:buFontTx/>
                        <a:buChar char="-"/>
                      </a:pPr>
                      <a:r>
                        <a:rPr lang="zh-TW" altLang="en-US" sz="1400" dirty="0" smtClean="0"/>
                        <a:t>社交平台推廣：快手、小紅書、微博</a:t>
                      </a:r>
                      <a:endParaRPr lang="en-US" altLang="zh-TW" sz="1400" b="1" u="sng" dirty="0" smtClean="0">
                        <a:latin typeface="微軟正黑體" panose="020B0604030504040204" pitchFamily="34" charset="-120"/>
                        <a:ea typeface="微軟正黑體" panose="020B0604030504040204" pitchFamily="34" charset="-120"/>
                      </a:endParaRPr>
                    </a:p>
                  </a:txBody>
                  <a:tcPr marL="114300" marR="114300" marT="0" marB="0"/>
                </a:tc>
                <a:extLst>
                  <a:ext uri="{0D108BD9-81ED-4DB2-BD59-A6C34878D82A}">
                    <a16:rowId xmlns:a16="http://schemas.microsoft.com/office/drawing/2014/main" val="2352980845"/>
                  </a:ext>
                </a:extLst>
              </a:tr>
              <a:tr h="1280160">
                <a:tc>
                  <a:txBody>
                    <a:bodyPr/>
                    <a:lstStyle/>
                    <a:p>
                      <a:pPr algn="ctr"/>
                      <a:r>
                        <a:rPr lang="en-US" altLang="zh-TW" sz="1400" baseline="0" dirty="0" smtClean="0"/>
                        <a:t>18:00 </a:t>
                      </a:r>
                    </a:p>
                    <a:p>
                      <a:pPr algn="ctr"/>
                      <a:r>
                        <a:rPr lang="en-US" altLang="zh-TW" sz="1400" baseline="0" dirty="0" smtClean="0"/>
                        <a:t>– </a:t>
                      </a:r>
                    </a:p>
                    <a:p>
                      <a:pPr algn="ctr"/>
                      <a:r>
                        <a:rPr lang="en-US" altLang="zh-TW" sz="1400" baseline="0" dirty="0" smtClean="0"/>
                        <a:t>18:30</a:t>
                      </a:r>
                      <a:endParaRPr lang="en-HK" sz="1400" baseline="0" dirty="0" smtClean="0">
                        <a:solidFill>
                          <a:schemeClr val="tx1"/>
                        </a:solidFill>
                        <a:latin typeface="微軟正黑體" panose="020B0604030504040204" pitchFamily="34" charset="-120"/>
                        <a:ea typeface="微軟正黑體" panose="020B0604030504040204" pitchFamily="34" charset="-12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90170" lvl="0" indent="0" algn="just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+mj-lt"/>
                        <a:buNone/>
                        <a:tabLst/>
                        <a:defRPr/>
                      </a:pPr>
                      <a:endParaRPr lang="en-US" altLang="zh-TW" sz="800" u="sng" dirty="0" smtClean="0"/>
                    </a:p>
                    <a:p>
                      <a:pPr marL="0" marR="90170" lvl="0" indent="0" algn="just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+mj-lt"/>
                        <a:buNone/>
                        <a:tabLst/>
                        <a:defRPr/>
                      </a:pPr>
                      <a:r>
                        <a:rPr lang="zh-TW" altLang="en-US" sz="1400" u="sng" dirty="0" smtClean="0"/>
                        <a:t>培育創科國際人才</a:t>
                      </a:r>
                      <a:endParaRPr lang="en-US" altLang="zh-TW" sz="1400" u="sng" dirty="0" smtClean="0"/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zh-TW" altLang="en-US" sz="1400" dirty="0" smtClean="0"/>
                        <a:t>推行</a:t>
                      </a:r>
                      <a:r>
                        <a:rPr lang="en-US" altLang="zh-TW" sz="1400" dirty="0" smtClean="0"/>
                        <a:t>STEM</a:t>
                      </a:r>
                      <a:r>
                        <a:rPr lang="zh-TW" altLang="en-US" sz="1400" dirty="0" smtClean="0"/>
                        <a:t>成效及關鍵</a:t>
                      </a:r>
                      <a:endParaRPr lang="en-US" altLang="zh-TW" sz="1400" dirty="0" smtClean="0"/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zh-TW" altLang="en-US" sz="1400" dirty="0" smtClean="0"/>
                        <a:t>培育創科人才趨勢</a:t>
                      </a:r>
                      <a:endParaRPr lang="en-US" altLang="zh-TW" sz="1400" dirty="0" smtClean="0"/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zh-TW" altLang="en-US" sz="1400" dirty="0" smtClean="0"/>
                        <a:t>創科國際人才所需要素</a:t>
                      </a:r>
                      <a:endParaRPr lang="en-US" altLang="zh-TW" sz="1400" dirty="0" smtClean="0"/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zh-TW" altLang="en-US" sz="1400" dirty="0" smtClean="0"/>
                        <a:t>如何善用科技創新，啟發人才</a:t>
                      </a:r>
                      <a:endParaRPr lang="zh-TW" altLang="en-US" sz="1400" dirty="0" smtClean="0">
                        <a:latin typeface="微軟正黑體" panose="020B0604030504040204" pitchFamily="34" charset="-120"/>
                        <a:ea typeface="微軟正黑體" panose="020B0604030504040204" pitchFamily="34" charset="-120"/>
                      </a:endParaRPr>
                    </a:p>
                  </a:txBody>
                  <a:tcPr marL="114300" marR="114300" marT="0" marB="0"/>
                </a:tc>
                <a:extLst>
                  <a:ext uri="{0D108BD9-81ED-4DB2-BD59-A6C34878D82A}">
                    <a16:rowId xmlns:a16="http://schemas.microsoft.com/office/drawing/2014/main" val="3143176632"/>
                  </a:ext>
                </a:extLst>
              </a:tr>
            </a:tbl>
          </a:graphicData>
        </a:graphic>
      </p:graphicFrame>
      <p:grpSp>
        <p:nvGrpSpPr>
          <p:cNvPr id="2" name="Group 1">
            <a:extLst>
              <a:ext uri="{FF2B5EF4-FFF2-40B4-BE49-F238E27FC236}">
                <a16:creationId xmlns:a16="http://schemas.microsoft.com/office/drawing/2014/main" id="{C9B90FE4-915C-4D9D-834C-E264E5260860}"/>
              </a:ext>
            </a:extLst>
          </p:cNvPr>
          <p:cNvGrpSpPr/>
          <p:nvPr/>
        </p:nvGrpSpPr>
        <p:grpSpPr>
          <a:xfrm>
            <a:off x="94129" y="7436209"/>
            <a:ext cx="6642847" cy="1805490"/>
            <a:chOff x="245659" y="6932142"/>
            <a:chExt cx="6335021" cy="2108130"/>
          </a:xfrm>
        </p:grpSpPr>
        <p:sp>
          <p:nvSpPr>
            <p:cNvPr id="9" name="Rounded Rectangle 8"/>
            <p:cNvSpPr/>
            <p:nvPr/>
          </p:nvSpPr>
          <p:spPr>
            <a:xfrm>
              <a:off x="245659" y="6932142"/>
              <a:ext cx="6335021" cy="2108130"/>
            </a:xfrm>
            <a:prstGeom prst="roundRect">
              <a:avLst>
                <a:gd name="adj" fmla="val 0"/>
              </a:avLst>
            </a:prstGeom>
            <a:solidFill>
              <a:schemeClr val="bg1">
                <a:lumMod val="9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Subtitle 2"/>
            <p:cNvSpPr txBox="1">
              <a:spLocks/>
            </p:cNvSpPr>
            <p:nvPr/>
          </p:nvSpPr>
          <p:spPr>
            <a:xfrm>
              <a:off x="318601" y="7297535"/>
              <a:ext cx="4496587" cy="1300150"/>
            </a:xfrm>
            <a:prstGeom prst="rect">
              <a:avLst/>
            </a:prstGeom>
          </p:spPr>
          <p:txBody>
            <a:bodyPr vert="horz" lIns="91440" tIns="45720" rIns="91440" bIns="45720" rtlCol="0" anchor="t">
              <a:noAutofit/>
            </a:bodyPr>
            <a:lstStyle>
              <a:lvl1pPr marL="0" indent="0" algn="l" defTabSz="685800" rtl="0" eaLnBrk="1" latinLnBrk="0" hangingPunct="1">
                <a:lnSpc>
                  <a:spcPct val="90000"/>
                </a:lnSpc>
                <a:spcBef>
                  <a:spcPts val="750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3429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5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8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7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6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7145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0574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4003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7432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176213" indent="-176213">
                <a:lnSpc>
                  <a:spcPct val="100000"/>
                </a:lnSpc>
              </a:pPr>
              <a:r>
                <a:rPr lang="zh-TW" altLang="en-US" sz="1400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請填妥網上報名表並於</a:t>
              </a:r>
              <a:r>
                <a:rPr lang="en-US" altLang="zh-TW" sz="1400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2020</a:t>
              </a:r>
              <a:r>
                <a:rPr lang="zh-TW" altLang="en-US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年</a:t>
              </a:r>
              <a:r>
                <a:rPr lang="en-US" altLang="zh-TW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3</a:t>
              </a:r>
              <a:r>
                <a:rPr lang="zh-TW" altLang="en-US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月</a:t>
              </a:r>
              <a:r>
                <a:rPr lang="en-US" altLang="zh-TW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23</a:t>
              </a:r>
              <a:r>
                <a:rPr lang="zh-TW" altLang="en-US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日</a:t>
              </a:r>
              <a:r>
                <a:rPr lang="zh-TW" altLang="en-US" sz="1400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（</a:t>
              </a:r>
              <a:r>
                <a:rPr lang="zh-TW" altLang="en-US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星期二）</a:t>
              </a:r>
              <a:r>
                <a:rPr lang="zh-TW" altLang="en-US" sz="1400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或之前，</a:t>
              </a:r>
            </a:p>
            <a:p>
              <a:pPr marL="176213" indent="-176213">
                <a:lnSpc>
                  <a:spcPct val="100000"/>
                </a:lnSpc>
              </a:pPr>
              <a:r>
                <a:rPr lang="zh-TW" altLang="en-US" sz="1400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以下列</a:t>
              </a:r>
              <a:r>
                <a:rPr lang="zh-TW" altLang="en-US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方式報名：</a:t>
              </a:r>
              <a:endParaRPr lang="en-US" altLang="zh-TW" sz="1400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微軟正黑體" panose="020B0604030504040204" pitchFamily="34" charset="-120"/>
                <a:ea typeface="微軟正黑體" panose="020B0604030504040204" pitchFamily="34" charset="-120"/>
              </a:endParaRPr>
            </a:p>
            <a:p>
              <a:pPr marL="355600" indent="-355600">
                <a:lnSpc>
                  <a:spcPct val="100000"/>
                </a:lnSpc>
                <a:buAutoNum type="arabicPeriod"/>
              </a:pPr>
              <a:r>
                <a:rPr lang="zh-TW" altLang="en-US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掃描</a:t>
              </a:r>
              <a:r>
                <a:rPr lang="en-US" altLang="zh-TW" sz="1400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QR Code</a:t>
              </a:r>
              <a:r>
                <a:rPr lang="zh-TW" altLang="en-US" sz="1400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進行網上登記，</a:t>
              </a:r>
              <a:r>
                <a:rPr lang="zh-TW" altLang="en-US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或</a:t>
              </a:r>
              <a:endParaRPr lang="en-US" altLang="zh-TW" sz="1400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微軟正黑體" panose="020B0604030504040204" pitchFamily="34" charset="-120"/>
                <a:ea typeface="微軟正黑體" panose="020B0604030504040204" pitchFamily="34" charset="-120"/>
              </a:endParaRPr>
            </a:p>
            <a:p>
              <a:pPr marL="355600" indent="-355600">
                <a:lnSpc>
                  <a:spcPct val="100000"/>
                </a:lnSpc>
                <a:buAutoNum type="arabicPeriod"/>
              </a:pPr>
              <a:r>
                <a:rPr lang="zh-TW" altLang="en-US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填</a:t>
              </a:r>
              <a:r>
                <a:rPr lang="zh-TW" altLang="en-US" sz="1400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妥報名表後電郵至</a:t>
              </a:r>
              <a:r>
                <a:rPr lang="zh-TW" altLang="en-US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：</a:t>
              </a:r>
              <a:r>
                <a:rPr lang="en-US" altLang="zh-TW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joannet@hkpc.org </a:t>
              </a:r>
              <a:r>
                <a:rPr lang="zh-TW" altLang="en-US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或 </a:t>
              </a:r>
              <a:r>
                <a:rPr lang="en-US" altLang="zh-TW" sz="1400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微軟正黑體" panose="020B0604030504040204" pitchFamily="34" charset="-120"/>
                  <a:ea typeface="微軟正黑體" panose="020B0604030504040204" pitchFamily="34" charset="-120"/>
                </a:rPr>
                <a:t>yukihui@hkpc.org</a:t>
              </a:r>
              <a:endParaRPr lang="en-US" altLang="zh-TW" sz="1400" dirty="0">
                <a:solidFill>
                  <a:schemeClr val="tx1">
                    <a:lumMod val="75000"/>
                    <a:lumOff val="25000"/>
                  </a:schemeClr>
                </a:solidFill>
                <a:latin typeface="微軟正黑體" panose="020B0604030504040204" pitchFamily="34" charset="-120"/>
                <a:ea typeface="微軟正黑體" panose="020B0604030504040204" pitchFamily="34" charset="-120"/>
              </a:endParaRPr>
            </a:p>
          </p:txBody>
        </p:sp>
        <p:sp>
          <p:nvSpPr>
            <p:cNvPr id="34" name="Subtitle 2"/>
            <p:cNvSpPr txBox="1">
              <a:spLocks/>
            </p:cNvSpPr>
            <p:nvPr/>
          </p:nvSpPr>
          <p:spPr>
            <a:xfrm>
              <a:off x="297810" y="7024684"/>
              <a:ext cx="4074812" cy="320232"/>
            </a:xfrm>
            <a:prstGeom prst="rect">
              <a:avLst/>
            </a:prstGeom>
          </p:spPr>
          <p:txBody>
            <a:bodyPr vert="horz" lIns="91440" tIns="45720" rIns="91440" bIns="45720" rtlCol="0" anchor="t">
              <a:normAutofit fontScale="92500" lnSpcReduction="20000"/>
            </a:bodyPr>
            <a:lstStyle>
              <a:lvl1pPr marL="0" indent="0" algn="l" defTabSz="685800" rtl="0" eaLnBrk="1" latinLnBrk="0" hangingPunct="1">
                <a:lnSpc>
                  <a:spcPct val="90000"/>
                </a:lnSpc>
                <a:spcBef>
                  <a:spcPts val="750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bg1"/>
                  </a:solidFill>
                  <a:latin typeface="+mn-lt"/>
                  <a:ea typeface="+mn-ea"/>
                  <a:cs typeface="+mn-cs"/>
                </a:defRPr>
              </a:lvl1pPr>
              <a:lvl2pPr marL="3429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5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6858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35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0287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3716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17145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0574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24003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2743200" indent="0" algn="ctr" defTabSz="685800" rtl="0" eaLnBrk="1" latinLnBrk="0" hangingPunct="1">
                <a:lnSpc>
                  <a:spcPct val="90000"/>
                </a:lnSpc>
                <a:spcBef>
                  <a:spcPts val="375"/>
                </a:spcBef>
                <a:buFont typeface="Arial" panose="020B0604020202020204" pitchFamily="34" charset="0"/>
                <a:buNone/>
                <a:defRPr sz="1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zh-TW" altLang="en-US" sz="1600" b="1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報名方法</a:t>
              </a:r>
              <a:endParaRPr lang="en-US" sz="1600" b="1" dirty="0">
                <a:solidFill>
                  <a:schemeClr val="tx1">
                    <a:lumMod val="75000"/>
                    <a:lumOff val="25000"/>
                  </a:schemeClr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  <a:cs typeface="Calibri"/>
              </a:endParaRPr>
            </a:p>
          </p:txBody>
        </p:sp>
      </p:grpSp>
      <p:sp>
        <p:nvSpPr>
          <p:cNvPr id="24" name="Rectangle 23"/>
          <p:cNvSpPr/>
          <p:nvPr/>
        </p:nvSpPr>
        <p:spPr>
          <a:xfrm>
            <a:off x="192881" y="272812"/>
            <a:ext cx="1240632" cy="504839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36" name="Group 35"/>
          <p:cNvGrpSpPr/>
          <p:nvPr/>
        </p:nvGrpSpPr>
        <p:grpSpPr>
          <a:xfrm>
            <a:off x="1948771" y="231969"/>
            <a:ext cx="4917877" cy="628659"/>
            <a:chOff x="1764630" y="285741"/>
            <a:chExt cx="4724237" cy="628659"/>
          </a:xfrm>
        </p:grpSpPr>
        <p:sp>
          <p:nvSpPr>
            <p:cNvPr id="22" name="矩形 5"/>
            <p:cNvSpPr/>
            <p:nvPr/>
          </p:nvSpPr>
          <p:spPr>
            <a:xfrm>
              <a:off x="1764630" y="285741"/>
              <a:ext cx="4620127" cy="44054"/>
            </a:xfrm>
            <a:prstGeom prst="rect">
              <a:avLst/>
            </a:prstGeom>
            <a:solidFill>
              <a:srgbClr val="0054A6"/>
            </a:solidFill>
            <a:ln>
              <a:noFill/>
            </a:ln>
            <a:effectLst>
              <a:outerShdw blurRad="50800" dist="50800" dir="5400000" sx="1000" sy="1000" algn="ctr" rotWithShape="0">
                <a:srgbClr val="000000"/>
              </a:outerShdw>
            </a:effectLst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en-US" sz="1600" dirty="0">
                <a:solidFill>
                  <a:srgbClr val="21978E"/>
                </a:solidFill>
              </a:endParaRPr>
            </a:p>
          </p:txBody>
        </p:sp>
        <p:sp>
          <p:nvSpPr>
            <p:cNvPr id="23" name="矩形 5"/>
            <p:cNvSpPr/>
            <p:nvPr/>
          </p:nvSpPr>
          <p:spPr>
            <a:xfrm>
              <a:off x="1764630" y="870346"/>
              <a:ext cx="4620127" cy="44054"/>
            </a:xfrm>
            <a:prstGeom prst="rect">
              <a:avLst/>
            </a:prstGeom>
            <a:solidFill>
              <a:srgbClr val="098C74"/>
            </a:solidFill>
            <a:ln>
              <a:noFill/>
            </a:ln>
            <a:effectLst>
              <a:outerShdw blurRad="50800" dist="50800" dir="5400000" sx="1000" sy="1000" algn="ctr" rotWithShape="0">
                <a:srgbClr val="000000"/>
              </a:outerShdw>
            </a:effectLst>
          </p:spPr>
          <p:style>
            <a:lnRef idx="2">
              <a:schemeClr val="dk1"/>
            </a:lnRef>
            <a:fillRef idx="1">
              <a:schemeClr val="lt1"/>
            </a:fillRef>
            <a:effectRef idx="0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marL="0" marR="0" lvl="0" indent="0" algn="ct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en-US" sz="1600" dirty="0">
                <a:solidFill>
                  <a:srgbClr val="21978E"/>
                </a:solidFill>
              </a:endParaRPr>
            </a:p>
          </p:txBody>
        </p:sp>
        <p:sp>
          <p:nvSpPr>
            <p:cNvPr id="35" name="Rectangle 34"/>
            <p:cNvSpPr/>
            <p:nvPr/>
          </p:nvSpPr>
          <p:spPr>
            <a:xfrm>
              <a:off x="1867440" y="386474"/>
              <a:ext cx="4621427" cy="475787"/>
            </a:xfrm>
            <a:prstGeom prst="rect">
              <a:avLst/>
            </a:prstGeom>
            <a:no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>
                <a:defRPr/>
              </a:pPr>
              <a:r>
                <a:rPr lang="zh-TW" altLang="en-US" b="1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善</a:t>
              </a:r>
              <a:r>
                <a:rPr lang="zh-TW" altLang="en-US" b="1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用</a:t>
              </a:r>
              <a:r>
                <a:rPr lang="zh-TW" altLang="en-US" b="1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創新</a:t>
              </a:r>
              <a:r>
                <a:rPr lang="zh-TW" altLang="en-US" b="1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科技</a:t>
              </a:r>
              <a:r>
                <a:rPr lang="en-US" altLang="zh-TW" b="1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•</a:t>
              </a:r>
              <a:r>
                <a:rPr lang="en-US" altLang="zh-TW" b="1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 </a:t>
              </a:r>
              <a:r>
                <a:rPr lang="zh-TW" altLang="en-US" b="1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拓展商機 </a:t>
              </a:r>
              <a:r>
                <a:rPr lang="en-US" altLang="zh-TW" b="1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• </a:t>
              </a:r>
              <a:r>
                <a:rPr lang="zh-TW" altLang="en-US" b="1" dirty="0">
                  <a:solidFill>
                    <a:schemeClr val="tx1">
                      <a:lumMod val="75000"/>
                      <a:lumOff val="25000"/>
                    </a:schemeClr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培育創</a:t>
              </a:r>
              <a:r>
                <a:rPr lang="zh-TW" altLang="en-US" b="1" dirty="0" smtClean="0">
                  <a:solidFill>
                    <a:schemeClr val="tx1">
                      <a:lumMod val="75000"/>
                      <a:lumOff val="25000"/>
                    </a:schemeClr>
                  </a:solidFill>
                  <a:latin typeface="Microsoft JhengHei" panose="020B0604030504040204" pitchFamily="34" charset="-120"/>
                  <a:ea typeface="Microsoft JhengHei" panose="020B0604030504040204" pitchFamily="34" charset="-120"/>
                </a:rPr>
                <a:t>科人才</a:t>
              </a:r>
              <a:endParaRPr lang="zh-TW" altLang="en-US" b="1" dirty="0">
                <a:solidFill>
                  <a:schemeClr val="tx1">
                    <a:lumMod val="75000"/>
                    <a:lumOff val="25000"/>
                  </a:schemeClr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endParaRPr>
            </a:p>
          </p:txBody>
        </p:sp>
      </p:grpSp>
      <p:grpSp>
        <p:nvGrpSpPr>
          <p:cNvPr id="3" name="Group 2"/>
          <p:cNvGrpSpPr/>
          <p:nvPr/>
        </p:nvGrpSpPr>
        <p:grpSpPr>
          <a:xfrm>
            <a:off x="0" y="0"/>
            <a:ext cx="1895947" cy="1062319"/>
            <a:chOff x="0" y="0"/>
            <a:chExt cx="1895947" cy="1062319"/>
          </a:xfrm>
        </p:grpSpPr>
        <p:pic>
          <p:nvPicPr>
            <p:cNvPr id="28" name="Picture 27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0" y="0"/>
              <a:ext cx="1506835" cy="1062319"/>
            </a:xfrm>
            <a:prstGeom prst="rect">
              <a:avLst/>
            </a:prstGeom>
          </p:spPr>
        </p:pic>
        <p:pic>
          <p:nvPicPr>
            <p:cNvPr id="25" name="Picture 24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6109" y="274663"/>
              <a:ext cx="1689838" cy="510104"/>
            </a:xfrm>
            <a:prstGeom prst="rect">
              <a:avLst/>
            </a:prstGeom>
          </p:spPr>
        </p:pic>
      </p:grpSp>
      <p:sp>
        <p:nvSpPr>
          <p:cNvPr id="5" name="Rectangle 4"/>
          <p:cNvSpPr/>
          <p:nvPr/>
        </p:nvSpPr>
        <p:spPr>
          <a:xfrm>
            <a:off x="6952373" y="8305898"/>
            <a:ext cx="6329292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zh-TW" altLang="en-US" sz="800" b="1" u="sng" dirty="0" smtClean="0">
                <a:solidFill>
                  <a:srgbClr val="00001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申請</a:t>
            </a:r>
            <a:r>
              <a:rPr lang="en-US" altLang="zh-TW" sz="800" b="1" u="sng" dirty="0">
                <a:solidFill>
                  <a:srgbClr val="00001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RTTP</a:t>
            </a:r>
            <a:r>
              <a:rPr lang="zh-TW" altLang="en-US" sz="800" b="1" u="sng" dirty="0">
                <a:solidFill>
                  <a:srgbClr val="00001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培訓資助</a:t>
            </a:r>
          </a:p>
          <a:p>
            <a:r>
              <a:rPr lang="zh-TW" altLang="en-US" sz="800" dirty="0">
                <a:solidFill>
                  <a:srgbClr val="00001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公司如需為僱員申請</a:t>
            </a:r>
            <a:r>
              <a:rPr lang="en-US" sz="800" dirty="0">
                <a:solidFill>
                  <a:srgbClr val="00001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RTTP</a:t>
            </a:r>
            <a:r>
              <a:rPr lang="zh-TW" altLang="en-US" sz="800" dirty="0">
                <a:solidFill>
                  <a:srgbClr val="00001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培訓資助，須於開課至少兩星期前於</a:t>
            </a:r>
            <a:r>
              <a:rPr lang="en-US" sz="800" dirty="0">
                <a:solidFill>
                  <a:srgbClr val="00A79D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https://rttp.vtc.edu.hk/rttp/login</a:t>
            </a:r>
            <a:r>
              <a:rPr lang="zh-TW" altLang="en-US" sz="800" dirty="0">
                <a:solidFill>
                  <a:srgbClr val="00001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提交申請。另外，</a:t>
            </a:r>
            <a:r>
              <a:rPr lang="zh-TW" altLang="en-US" sz="800" dirty="0">
                <a:solidFill>
                  <a:srgbClr val="00A79D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申請表</a:t>
            </a:r>
            <a:r>
              <a:rPr lang="zh-TW" altLang="en-US" sz="800" dirty="0">
                <a:solidFill>
                  <a:srgbClr val="00001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連同證明文件亦可電郵至</a:t>
            </a:r>
            <a:r>
              <a:rPr lang="en-US" sz="800" dirty="0">
                <a:solidFill>
                  <a:srgbClr val="00A79D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rttp@vtc.edu.hk</a:t>
            </a:r>
            <a:r>
              <a:rPr lang="zh-TW" altLang="en-US" sz="800" dirty="0">
                <a:solidFill>
                  <a:srgbClr val="00001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提交予秘書處。</a:t>
            </a:r>
            <a:endParaRPr lang="en-US" sz="800" dirty="0">
              <a:latin typeface="Microsoft JhengHei" panose="020B0604030504040204" pitchFamily="34" charset="-120"/>
              <a:ea typeface="Microsoft JhengHei" panose="020B0604030504040204" pitchFamily="34" charset="-12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7017026" y="7712765"/>
            <a:ext cx="624177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HK" dirty="0" smtClean="0">
                <a:solidFill>
                  <a:srgbClr val="FF0000"/>
                </a:solidFill>
              </a:rPr>
              <a:t>Please include this RTTP application details if it’s a RTTP course</a:t>
            </a:r>
            <a:endParaRPr lang="en-US" dirty="0">
              <a:solidFill>
                <a:srgbClr val="FF0000"/>
              </a:solidFill>
            </a:endParaRPr>
          </a:p>
        </p:txBody>
      </p:sp>
      <p:pic>
        <p:nvPicPr>
          <p:cNvPr id="8" name="圖片 7"/>
          <p:cNvPicPr>
            <a:picLocks noChangeAspect="1"/>
          </p:cNvPicPr>
          <p:nvPr/>
        </p:nvPicPr>
        <p:blipFill rotWithShape="1">
          <a:blip r:embed="rId4"/>
          <a:srcRect l="23249" t="7367" r="17441" b="44621"/>
          <a:stretch/>
        </p:blipFill>
        <p:spPr>
          <a:xfrm>
            <a:off x="3499140" y="5097777"/>
            <a:ext cx="970400" cy="1103587"/>
          </a:xfrm>
          <a:prstGeom prst="rect">
            <a:avLst/>
          </a:prstGeom>
        </p:spPr>
      </p:pic>
      <p:sp>
        <p:nvSpPr>
          <p:cNvPr id="12" name="矩形 11"/>
          <p:cNvSpPr/>
          <p:nvPr/>
        </p:nvSpPr>
        <p:spPr>
          <a:xfrm>
            <a:off x="1249246" y="4921921"/>
            <a:ext cx="2106739" cy="22221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defTabSz="685800">
              <a:lnSpc>
                <a:spcPct val="90000"/>
              </a:lnSpc>
              <a:spcBef>
                <a:spcPts val="750"/>
              </a:spcBef>
            </a:pPr>
            <a:r>
              <a:rPr lang="zh-TW" altLang="en-US" sz="1600" b="1" dirty="0" smtClean="0">
                <a:solidFill>
                  <a:schemeClr val="bg1"/>
                </a:solidFill>
              </a:rPr>
              <a:t>李汸澄女士</a:t>
            </a:r>
            <a:endParaRPr lang="en-US" altLang="zh-TW" sz="1600" b="1" dirty="0" smtClean="0">
              <a:solidFill>
                <a:schemeClr val="bg1"/>
              </a:solidFill>
            </a:endParaRPr>
          </a:p>
          <a:p>
            <a:endParaRPr lang="en-US" altLang="zh-TW" sz="1400" dirty="0" smtClean="0">
              <a:solidFill>
                <a:schemeClr val="bg1"/>
              </a:solidFill>
            </a:endParaRPr>
          </a:p>
          <a:p>
            <a:r>
              <a:rPr lang="zh-TW" altLang="en-US" sz="1400" dirty="0">
                <a:solidFill>
                  <a:schemeClr val="bg1"/>
                </a:solidFill>
              </a:rPr>
              <a:t>尚游</a:t>
            </a:r>
            <a:r>
              <a:rPr lang="zh-TW" altLang="en-US" sz="1400" dirty="0" smtClean="0">
                <a:solidFill>
                  <a:schemeClr val="bg1"/>
                </a:solidFill>
              </a:rPr>
              <a:t>科技 創辦人</a:t>
            </a:r>
            <a:endParaRPr lang="en-US" altLang="zh-TW" sz="1400" dirty="0">
              <a:solidFill>
                <a:schemeClr val="bg1"/>
              </a:solidFill>
            </a:endParaRPr>
          </a:p>
          <a:p>
            <a:endParaRPr lang="en-US" altLang="zh-TW" sz="1200" dirty="0" smtClean="0">
              <a:solidFill>
                <a:schemeClr val="bg1"/>
              </a:solidFill>
            </a:endParaRPr>
          </a:p>
          <a:p>
            <a:r>
              <a:rPr lang="zh-TW" altLang="en-US" sz="1200" dirty="0">
                <a:solidFill>
                  <a:schemeClr val="bg1"/>
                </a:solidFill>
              </a:rPr>
              <a:t>畢業於香港理工大學，碩士主修中國商貿管理， </a:t>
            </a:r>
            <a:r>
              <a:rPr lang="en-US" sz="1200" dirty="0">
                <a:solidFill>
                  <a:schemeClr val="bg1"/>
                </a:solidFill>
              </a:rPr>
              <a:t>2009</a:t>
            </a:r>
            <a:r>
              <a:rPr lang="zh-TW" altLang="en-US" sz="1200" dirty="0">
                <a:solidFill>
                  <a:schemeClr val="bg1"/>
                </a:solidFill>
              </a:rPr>
              <a:t>年便在內地開始創業，先後在廣州、上海、杭州、深圳及太原開設市場營銷公司，協助港商進軍內地市場及青少年創業</a:t>
            </a:r>
            <a:r>
              <a:rPr lang="zh-TW" altLang="en-US" sz="1200" dirty="0" smtClean="0">
                <a:solidFill>
                  <a:schemeClr val="bg1"/>
                </a:solidFill>
              </a:rPr>
              <a:t>。</a:t>
            </a:r>
            <a:endParaRPr lang="en-US" altLang="zh-TW" sz="1200" dirty="0">
              <a:solidFill>
                <a:schemeClr val="bg1"/>
              </a:solidFill>
            </a:endParaRPr>
          </a:p>
        </p:txBody>
      </p:sp>
      <p:pic>
        <p:nvPicPr>
          <p:cNvPr id="10" name="圖片 9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586" t="2708" r="9869" b="58076"/>
          <a:stretch/>
        </p:blipFill>
        <p:spPr>
          <a:xfrm>
            <a:off x="147219" y="5092209"/>
            <a:ext cx="1061643" cy="1114725"/>
          </a:xfrm>
          <a:prstGeom prst="rect">
            <a:avLst/>
          </a:prstGeom>
        </p:spPr>
      </p:pic>
      <p:sp>
        <p:nvSpPr>
          <p:cNvPr id="37" name="TextBox 1">
            <a:extLst>
              <a:ext uri="{FF2B5EF4-FFF2-40B4-BE49-F238E27FC236}">
                <a16:creationId xmlns:a16="http://schemas.microsoft.com/office/drawing/2014/main" id="{8E2E6571-EEE1-43E0-943E-1B1ACE9CD930}"/>
              </a:ext>
            </a:extLst>
          </p:cNvPr>
          <p:cNvSpPr txBox="1"/>
          <p:nvPr/>
        </p:nvSpPr>
        <p:spPr>
          <a:xfrm>
            <a:off x="1021646" y="9302278"/>
            <a:ext cx="5567280" cy="584775"/>
          </a:xfrm>
          <a:prstGeom prst="rect">
            <a:avLst/>
          </a:prstGeom>
          <a:noFill/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>
            <a:defPPr>
              <a:defRPr lang="en-US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zh-TW" altLang="en-US" sz="1600" dirty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查詢 </a:t>
            </a:r>
            <a:r>
              <a:rPr lang="zh-TW" altLang="en-US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  曾小姐  </a:t>
            </a:r>
            <a:r>
              <a:rPr lang="en-US" altLang="zh-TW" sz="1600" dirty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| +852 2788 </a:t>
            </a:r>
            <a:r>
              <a:rPr lang="en-US" altLang="zh-TW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5592 </a:t>
            </a:r>
            <a:r>
              <a:rPr lang="en-US" altLang="zh-TW" sz="1600" dirty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| </a:t>
            </a:r>
            <a:r>
              <a:rPr lang="en-US" altLang="zh-TW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joannet@hkpc.org </a:t>
            </a:r>
            <a:endParaRPr lang="en-US" altLang="zh-TW" sz="1600" dirty="0">
              <a:solidFill>
                <a:srgbClr val="FFFFFF"/>
              </a:solidFill>
              <a:latin typeface="Microsoft JhengHei" panose="020B0604030504040204" pitchFamily="34" charset="-120"/>
              <a:ea typeface="Microsoft JhengHei" panose="020B0604030504040204" pitchFamily="34" charset="-120"/>
            </a:endParaRPr>
          </a:p>
          <a:p>
            <a:r>
              <a:rPr lang="en-US" altLang="zh-TW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         </a:t>
            </a:r>
            <a:r>
              <a:rPr lang="en-US" altLang="zh-TW" sz="1600" dirty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  </a:t>
            </a:r>
            <a:r>
              <a:rPr lang="zh-TW" altLang="en-US" sz="1600" dirty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許小姐 </a:t>
            </a:r>
            <a:r>
              <a:rPr lang="zh-TW" altLang="en-US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 </a:t>
            </a:r>
            <a:r>
              <a:rPr lang="en-US" altLang="zh-TW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| </a:t>
            </a:r>
            <a:r>
              <a:rPr lang="en-US" altLang="zh-TW" sz="1600" dirty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+852 2788 5787 | </a:t>
            </a:r>
            <a:r>
              <a:rPr lang="en-US" altLang="zh-TW" sz="1600" dirty="0" smtClean="0">
                <a:solidFill>
                  <a:srgbClr val="FFFFFF"/>
                </a:solidFill>
                <a:latin typeface="Microsoft JhengHei" panose="020B0604030504040204" pitchFamily="34" charset="-120"/>
                <a:ea typeface="Microsoft JhengHei" panose="020B0604030504040204" pitchFamily="34" charset="-120"/>
              </a:rPr>
              <a:t>yukihui@hkpc.org   </a:t>
            </a:r>
            <a:endParaRPr lang="en-US" sz="1600" dirty="0">
              <a:solidFill>
                <a:srgbClr val="FFFFFF"/>
              </a:solidFill>
              <a:cs typeface="Calibri"/>
            </a:endParaRPr>
          </a:p>
        </p:txBody>
      </p:sp>
      <p:pic>
        <p:nvPicPr>
          <p:cNvPr id="18" name="圖片 17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123" b="5784"/>
          <a:stretch/>
        </p:blipFill>
        <p:spPr>
          <a:xfrm>
            <a:off x="4908462" y="7455877"/>
            <a:ext cx="1905000" cy="1716258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4990272" y="7512587"/>
            <a:ext cx="1725280" cy="1650594"/>
          </a:xfrm>
          <a:prstGeom prst="rect">
            <a:avLst/>
          </a:prstGeom>
          <a:noFill/>
          <a:ln w="127000">
            <a:solidFill>
              <a:schemeClr val="tx1">
                <a:lumMod val="65000"/>
                <a:lumOff val="35000"/>
              </a:schemeClr>
            </a:solidFill>
          </a:ln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381402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HKPC Pamphlet V4">
  <a:themeElements>
    <a:clrScheme name="HKPC">
      <a:dk1>
        <a:sysClr val="windowText" lastClr="000000"/>
      </a:dk1>
      <a:lt1>
        <a:sysClr val="window" lastClr="FFFFFF"/>
      </a:lt1>
      <a:dk2>
        <a:srgbClr val="0054A6"/>
      </a:dk2>
      <a:lt2>
        <a:srgbClr val="D1D9DD"/>
      </a:lt2>
      <a:accent1>
        <a:srgbClr val="1B75BC"/>
      </a:accent1>
      <a:accent2>
        <a:srgbClr val="00A79D"/>
      </a:accent2>
      <a:accent3>
        <a:srgbClr val="009175"/>
      </a:accent3>
      <a:accent4>
        <a:srgbClr val="546670"/>
      </a:accent4>
      <a:accent5>
        <a:srgbClr val="F26522"/>
      </a:accent5>
      <a:accent6>
        <a:srgbClr val="FFCB05"/>
      </a:accent6>
      <a:hlink>
        <a:srgbClr val="883F98"/>
      </a:hlink>
      <a:folHlink>
        <a:srgbClr val="883F98"/>
      </a:folHlink>
    </a:clrScheme>
    <a:fontScheme name="Custom 1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/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8035</TotalTime>
  <Words>792</Words>
  <Application>Microsoft Office PowerPoint</Application>
  <PresentationFormat>A4 紙張 (210x297 公釐)</PresentationFormat>
  <Paragraphs>90</Paragraphs>
  <Slides>2</Slides>
  <Notes>0</Notes>
  <HiddenSlides>0</HiddenSlides>
  <MMClips>0</MMClips>
  <ScaleCrop>false</ScaleCrop>
  <HeadingPairs>
    <vt:vector size="6" baseType="variant">
      <vt:variant>
        <vt:lpstr>使用字型</vt:lpstr>
      </vt:variant>
      <vt:variant>
        <vt:i4>7</vt:i4>
      </vt:variant>
      <vt:variant>
        <vt:lpstr>佈景主題</vt:lpstr>
      </vt:variant>
      <vt:variant>
        <vt:i4>1</vt:i4>
      </vt:variant>
      <vt:variant>
        <vt:lpstr>投影片標題</vt:lpstr>
      </vt:variant>
      <vt:variant>
        <vt:i4>2</vt:i4>
      </vt:variant>
    </vt:vector>
  </HeadingPairs>
  <TitlesOfParts>
    <vt:vector size="10" baseType="lpstr">
      <vt:lpstr>Yu Gothic Medium</vt:lpstr>
      <vt:lpstr>微軟正黑體</vt:lpstr>
      <vt:lpstr>微軟正黑體</vt:lpstr>
      <vt:lpstr>Arial</vt:lpstr>
      <vt:lpstr>Calibri</vt:lpstr>
      <vt:lpstr>Times New Roman</vt:lpstr>
      <vt:lpstr>Wingdings</vt:lpstr>
      <vt:lpstr>HKPC Pamphlet V4</vt:lpstr>
      <vt:lpstr>PowerPoint 簡報</vt:lpstr>
      <vt:lpstr>PowerPoint 簡報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Luna LAU</dc:creator>
  <cp:lastModifiedBy>Yuki HUI</cp:lastModifiedBy>
  <cp:revision>483</cp:revision>
  <dcterms:created xsi:type="dcterms:W3CDTF">2019-12-06T03:20:34Z</dcterms:created>
  <dcterms:modified xsi:type="dcterms:W3CDTF">2021-03-15T02:59:18Z</dcterms:modified>
</cp:coreProperties>
</file>